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6.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7.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8.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9.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embedTrueTypeFonts="1" saveSubsetFonts="1">
  <p:sldMasterIdLst>
    <p:sldMasterId id="2147483670" r:id="rId1"/>
    <p:sldMasterId id="2147483701" r:id="rId2"/>
    <p:sldMasterId id="2147483738" r:id="rId3"/>
    <p:sldMasterId id="2147483852" r:id="rId4"/>
    <p:sldMasterId id="2147483890" r:id="rId5"/>
    <p:sldMasterId id="2147483904" r:id="rId6"/>
    <p:sldMasterId id="2147483936" r:id="rId7"/>
    <p:sldMasterId id="2147483955" r:id="rId8"/>
    <p:sldMasterId id="2147483968" r:id="rId9"/>
    <p:sldMasterId id="2147483981" r:id="rId10"/>
  </p:sldMasterIdLst>
  <p:notesMasterIdLst>
    <p:notesMasterId r:id="rId63"/>
  </p:notesMasterIdLst>
  <p:handoutMasterIdLst>
    <p:handoutMasterId r:id="rId64"/>
  </p:handoutMasterIdLst>
  <p:sldIdLst>
    <p:sldId id="270" r:id="rId11"/>
    <p:sldId id="294" r:id="rId12"/>
    <p:sldId id="295" r:id="rId13"/>
    <p:sldId id="296" r:id="rId14"/>
    <p:sldId id="297" r:id="rId15"/>
    <p:sldId id="300" r:id="rId16"/>
    <p:sldId id="301" r:id="rId17"/>
    <p:sldId id="302" r:id="rId18"/>
    <p:sldId id="303" r:id="rId19"/>
    <p:sldId id="304" r:id="rId20"/>
    <p:sldId id="309" r:id="rId21"/>
    <p:sldId id="293" r:id="rId22"/>
    <p:sldId id="306" r:id="rId23"/>
    <p:sldId id="307" r:id="rId24"/>
    <p:sldId id="308" r:id="rId25"/>
    <p:sldId id="310" r:id="rId26"/>
    <p:sldId id="311" r:id="rId27"/>
    <p:sldId id="312" r:id="rId28"/>
    <p:sldId id="314" r:id="rId29"/>
    <p:sldId id="315" r:id="rId30"/>
    <p:sldId id="316" r:id="rId31"/>
    <p:sldId id="317" r:id="rId32"/>
    <p:sldId id="329" r:id="rId33"/>
    <p:sldId id="330" r:id="rId34"/>
    <p:sldId id="331" r:id="rId35"/>
    <p:sldId id="332" r:id="rId36"/>
    <p:sldId id="319" r:id="rId37"/>
    <p:sldId id="320" r:id="rId38"/>
    <p:sldId id="321" r:id="rId39"/>
    <p:sldId id="322" r:id="rId40"/>
    <p:sldId id="323" r:id="rId41"/>
    <p:sldId id="324" r:id="rId42"/>
    <p:sldId id="325" r:id="rId43"/>
    <p:sldId id="326" r:id="rId44"/>
    <p:sldId id="265" r:id="rId45"/>
    <p:sldId id="266" r:id="rId46"/>
    <p:sldId id="287" r:id="rId47"/>
    <p:sldId id="268" r:id="rId48"/>
    <p:sldId id="279" r:id="rId49"/>
    <p:sldId id="327" r:id="rId50"/>
    <p:sldId id="291" r:id="rId51"/>
    <p:sldId id="288" r:id="rId52"/>
    <p:sldId id="292" r:id="rId53"/>
    <p:sldId id="273" r:id="rId54"/>
    <p:sldId id="267" r:id="rId55"/>
    <p:sldId id="272" r:id="rId56"/>
    <p:sldId id="298" r:id="rId57"/>
    <p:sldId id="333" r:id="rId58"/>
    <p:sldId id="334" r:id="rId59"/>
    <p:sldId id="299" r:id="rId60"/>
    <p:sldId id="285" r:id="rId61"/>
    <p:sldId id="328" r:id="rId62"/>
  </p:sldIdLst>
  <p:sldSz cx="12192000" cy="6858000"/>
  <p:notesSz cx="6858000" cy="9144000"/>
  <p:embeddedFontLst>
    <p:embeddedFont>
      <p:font typeface="Calibri" panose="020F0502020204030204" pitchFamily="34" charset="0"/>
      <p:regular r:id="rId65"/>
      <p:bold r:id="rId66"/>
      <p:italic r:id="rId67"/>
      <p:boldItalic r:id="rId68"/>
    </p:embeddedFont>
    <p:embeddedFont>
      <p:font typeface="Calibri Light" panose="020F0302020204030204" pitchFamily="34" charset="0"/>
      <p:regular r:id="rId69"/>
      <p:italic r:id="rId70"/>
    </p:embeddedFont>
    <p:embeddedFont>
      <p:font typeface="Century Gothic" panose="020B0502020202020204" pitchFamily="34" charset="0"/>
      <p:regular r:id="rId71"/>
      <p:bold r:id="rId72"/>
      <p:italic r:id="rId73"/>
      <p:boldItalic r:id="rId74"/>
    </p:embeddedFont>
    <p:embeddedFont>
      <p:font typeface="Garamond" panose="02020404030301010803" pitchFamily="18" charset="0"/>
      <p:regular r:id="rId75"/>
      <p:bold r:id="rId76"/>
      <p:italic r:id="rId77"/>
    </p:embeddedFont>
    <p:embeddedFont>
      <p:font typeface="Gill Sans MT" panose="020B0502020104020203" pitchFamily="34" charset="0"/>
      <p:regular r:id="rId78"/>
      <p:bold r:id="rId79"/>
      <p:italic r:id="rId80"/>
      <p:boldItalic r:id="rId81"/>
    </p:embeddedFont>
    <p:embeddedFont>
      <p:font typeface="Quicksand" panose="020B0604020202020204" charset="0"/>
      <p:regular r:id="rId82"/>
      <p:bold r:id="rId83"/>
    </p:embeddedFont>
    <p:embeddedFont>
      <p:font typeface="Rockwell" panose="02060603020205020403" pitchFamily="18" charset="0"/>
      <p:regular r:id="rId84"/>
      <p:bold r:id="rId85"/>
      <p:italic r:id="rId86"/>
      <p:boldItalic r:id="rId87"/>
    </p:embeddedFont>
    <p:embeddedFont>
      <p:font typeface="Rockwell Condensed" panose="02060603050405020104" pitchFamily="18" charset="0"/>
      <p:regular r:id="rId88"/>
      <p:bold r:id="rId89"/>
    </p:embeddedFont>
    <p:embeddedFont>
      <p:font typeface="Sitka Banner" pitchFamily="2" charset="0"/>
      <p:regular r:id="rId90"/>
      <p:bold r:id="rId91"/>
      <p:italic r:id="rId92"/>
      <p:boldItalic r:id="rId93"/>
    </p:embeddedFont>
    <p:embeddedFont>
      <p:font typeface="Sitka Small" pitchFamily="2" charset="0"/>
      <p:regular r:id="rId94"/>
      <p:bold r:id="rId95"/>
      <p:italic r:id="rId96"/>
      <p:boldItalic r:id="rId97"/>
    </p:embeddedFont>
    <p:embeddedFont>
      <p:font typeface="Staatliches" panose="020B0604020202020204" charset="0"/>
      <p:regular r:id="rId98"/>
    </p:embeddedFont>
    <p:embeddedFont>
      <p:font typeface="Tahoma" panose="020B0604030504040204" pitchFamily="34" charset="0"/>
      <p:regular r:id="rId99"/>
      <p:bold r:id="rId100"/>
    </p:embeddedFont>
    <p:embeddedFont>
      <p:font typeface="Wingdings 2" panose="05020102010507070707" pitchFamily="18" charset="2"/>
      <p:regular r:id="rId101"/>
    </p:embeddedFont>
    <p:embeddedFont>
      <p:font typeface="Wingdings 3" panose="05040102010807070707" pitchFamily="18" charset="2"/>
      <p:regular r:id="rId10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an huy" initials="th" lastIdx="1" clrIdx="0">
    <p:extLst>
      <p:ext uri="{19B8F6BF-5375-455C-9EA6-DF929625EA0E}">
        <p15:presenceInfo xmlns:p15="http://schemas.microsoft.com/office/powerpoint/2012/main" userId="c0cd55087b9edc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1E8E"/>
    <a:srgbClr val="01579B"/>
    <a:srgbClr val="297FD5"/>
    <a:srgbClr val="FFCB2B"/>
    <a:srgbClr val="F8931D"/>
    <a:srgbClr val="3655BC"/>
    <a:srgbClr val="171C30"/>
    <a:srgbClr val="FFA611"/>
    <a:srgbClr val="FFD335"/>
    <a:srgbClr val="1BA0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50" autoAdjust="0"/>
    <p:restoredTop sz="96763" autoAdjust="0"/>
  </p:normalViewPr>
  <p:slideViewPr>
    <p:cSldViewPr snapToGrid="0" showGuides="1">
      <p:cViewPr varScale="1">
        <p:scale>
          <a:sx n="71" d="100"/>
          <a:sy n="71" d="100"/>
        </p:scale>
        <p:origin x="852" y="5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6" d="100"/>
          <a:sy n="96" d="100"/>
        </p:scale>
        <p:origin x="4022" y="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notesMaster" Target="notesMasters/notesMaster1.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font" Target="fonts/font25.fntdata"/><Relationship Id="rId16" Type="http://schemas.openxmlformats.org/officeDocument/2006/relationships/slide" Target="slides/slide6.xml"/><Relationship Id="rId107" Type="http://schemas.openxmlformats.org/officeDocument/2006/relationships/tableStyles" Target="tableStyles.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font" Target="fonts/font10.fntdata"/><Relationship Id="rId79" Type="http://schemas.openxmlformats.org/officeDocument/2006/relationships/font" Target="fonts/font15.fntdata"/><Relationship Id="rId102" Type="http://schemas.openxmlformats.org/officeDocument/2006/relationships/font" Target="fonts/font38.fntdata"/><Relationship Id="rId5" Type="http://schemas.openxmlformats.org/officeDocument/2006/relationships/slideMaster" Target="slideMasters/slideMaster5.xml"/><Relationship Id="rId90" Type="http://schemas.openxmlformats.org/officeDocument/2006/relationships/font" Target="fonts/font26.fntdata"/><Relationship Id="rId95" Type="http://schemas.openxmlformats.org/officeDocument/2006/relationships/font" Target="fonts/font31.fntdata"/><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handoutMaster" Target="handoutMasters/handoutMaster1.xml"/><Relationship Id="rId69" Type="http://schemas.openxmlformats.org/officeDocument/2006/relationships/font" Target="fonts/font5.fntdata"/><Relationship Id="rId80" Type="http://schemas.openxmlformats.org/officeDocument/2006/relationships/font" Target="fonts/font16.fntdata"/><Relationship Id="rId85" Type="http://schemas.openxmlformats.org/officeDocument/2006/relationships/font" Target="fonts/font21.fntdata"/><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commentAuthors" Target="commentAuthor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font" Target="fonts/font24.fntdata"/><Relationship Id="rId91" Type="http://schemas.openxmlformats.org/officeDocument/2006/relationships/font" Target="fonts/font27.fntdata"/><Relationship Id="rId96"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94" Type="http://schemas.openxmlformats.org/officeDocument/2006/relationships/font" Target="fonts/font30.fntdata"/><Relationship Id="rId99" Type="http://schemas.openxmlformats.org/officeDocument/2006/relationships/font" Target="fonts/font35.fntdata"/><Relationship Id="rId101" Type="http://schemas.openxmlformats.org/officeDocument/2006/relationships/font" Target="fonts/font37.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font" Target="fonts/font12.fntdata"/><Relationship Id="rId97" Type="http://schemas.openxmlformats.org/officeDocument/2006/relationships/font" Target="fonts/font33.fntdata"/><Relationship Id="rId104"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font" Target="fonts/font7.fntdata"/><Relationship Id="rId92" Type="http://schemas.openxmlformats.org/officeDocument/2006/relationships/font" Target="fonts/font28.fntdata"/><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font" Target="fonts/font2.fntdata"/><Relationship Id="rId87" Type="http://schemas.openxmlformats.org/officeDocument/2006/relationships/font" Target="fonts/font23.fntdata"/><Relationship Id="rId61" Type="http://schemas.openxmlformats.org/officeDocument/2006/relationships/slide" Target="slides/slide51.xml"/><Relationship Id="rId82" Type="http://schemas.openxmlformats.org/officeDocument/2006/relationships/font" Target="fonts/font18.fntdata"/><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font" Target="fonts/font13.fntdata"/><Relationship Id="rId100" Type="http://schemas.openxmlformats.org/officeDocument/2006/relationships/font" Target="fonts/font36.fntdata"/><Relationship Id="rId105"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font" Target="fonts/font8.fntdata"/><Relationship Id="rId93" Type="http://schemas.openxmlformats.org/officeDocument/2006/relationships/font" Target="fonts/font29.fntdata"/><Relationship Id="rId98" Type="http://schemas.openxmlformats.org/officeDocument/2006/relationships/font" Target="fonts/font34.fntdata"/><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font" Target="fonts/font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C6CB4-DEC1-456E-95A2-BF9D1B617E31}" type="datetimeFigureOut">
              <a:rPr lang="en-US" smtClean="0"/>
              <a:t>7/3/2022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20A8B5-0886-4AE5-A4AC-AFBE58EA6771}" type="slidenum">
              <a:rPr lang="en-US" smtClean="0"/>
              <a:t>‹#›</a:t>
            </a:fld>
            <a:endParaRPr lang="en-US"/>
          </a:p>
        </p:txBody>
      </p:sp>
    </p:spTree>
    <p:extLst>
      <p:ext uri="{BB962C8B-B14F-4D97-AF65-F5344CB8AC3E}">
        <p14:creationId xmlns:p14="http://schemas.microsoft.com/office/powerpoint/2010/main" val="15701562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90617A-1473-43F1-83DB-27473EEF4395}" type="datetimeFigureOut">
              <a:rPr lang="en-US" smtClean="0"/>
              <a:t>7/3/2022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B57B54-2007-47D3-81A7-57056B178984}" type="slidenum">
              <a:rPr lang="en-US" smtClean="0"/>
              <a:t>‹#›</a:t>
            </a:fld>
            <a:endParaRPr lang="en-US"/>
          </a:p>
        </p:txBody>
      </p:sp>
    </p:spTree>
    <p:extLst>
      <p:ext uri="{BB962C8B-B14F-4D97-AF65-F5344CB8AC3E}">
        <p14:creationId xmlns:p14="http://schemas.microsoft.com/office/powerpoint/2010/main" val="322561463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8.xml"/><Relationship Id="rId5" Type="http://schemas.microsoft.com/office/2007/relationships/hdphoto" Target="../media/hdphoto1.wdp"/><Relationship Id="rId4" Type="http://schemas.openxmlformats.org/officeDocument/2006/relationships/image" Target="../media/image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8.xml"/><Relationship Id="rId5" Type="http://schemas.microsoft.com/office/2007/relationships/hdphoto" Target="../media/hdphoto1.wdp"/><Relationship Id="rId4" Type="http://schemas.openxmlformats.org/officeDocument/2006/relationships/image" Target="../media/image8.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8.xml"/><Relationship Id="rId5" Type="http://schemas.microsoft.com/office/2007/relationships/hdphoto" Target="../media/hdphoto1.wdp"/><Relationship Id="rId4" Type="http://schemas.openxmlformats.org/officeDocument/2006/relationships/image" Target="../media/image7.png"/></Relationships>
</file>

<file path=ppt/slideLayouts/_rels/slideLayout1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8.xml"/><Relationship Id="rId5" Type="http://schemas.microsoft.com/office/2007/relationships/hdphoto" Target="../media/hdphoto1.wdp"/><Relationship Id="rId4" Type="http://schemas.openxmlformats.org/officeDocument/2006/relationships/image" Target="../media/image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9.xml"/><Relationship Id="rId5" Type="http://schemas.microsoft.com/office/2007/relationships/hdphoto" Target="../media/hdphoto1.wdp"/><Relationship Id="rId4" Type="http://schemas.openxmlformats.org/officeDocument/2006/relationships/image" Target="../media/image8.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9.xml"/><Relationship Id="rId5" Type="http://schemas.microsoft.com/office/2007/relationships/hdphoto" Target="../media/hdphoto1.wdp"/><Relationship Id="rId4" Type="http://schemas.openxmlformats.org/officeDocument/2006/relationships/image" Target="../media/image8.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9.xml"/><Relationship Id="rId5" Type="http://schemas.microsoft.com/office/2007/relationships/hdphoto" Target="../media/hdphoto1.wdp"/><Relationship Id="rId4" Type="http://schemas.openxmlformats.org/officeDocument/2006/relationships/image" Target="../media/image7.png"/></Relationships>
</file>

<file path=ppt/slideLayouts/_rels/slideLayout1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9.xml"/><Relationship Id="rId5" Type="http://schemas.microsoft.com/office/2007/relationships/hdphoto" Target="../media/hdphoto1.wdp"/><Relationship Id="rId4" Type="http://schemas.openxmlformats.org/officeDocument/2006/relationships/image" Target="../media/image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0.xml"/><Relationship Id="rId5" Type="http://schemas.microsoft.com/office/2007/relationships/hdphoto" Target="../media/hdphoto1.wdp"/><Relationship Id="rId4" Type="http://schemas.openxmlformats.org/officeDocument/2006/relationships/image" Target="../media/image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0.xml"/><Relationship Id="rId5" Type="http://schemas.microsoft.com/office/2007/relationships/hdphoto" Target="../media/hdphoto1.wdp"/><Relationship Id="rId4" Type="http://schemas.openxmlformats.org/officeDocument/2006/relationships/image" Target="../media/image8.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0.xml"/><Relationship Id="rId5" Type="http://schemas.microsoft.com/office/2007/relationships/hdphoto" Target="../media/hdphoto1.wdp"/><Relationship Id="rId4" Type="http://schemas.openxmlformats.org/officeDocument/2006/relationships/image" Target="../media/image7.png"/></Relationships>
</file>

<file path=ppt/slideLayouts/_rels/slideLayout1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0.xml"/><Relationship Id="rId5" Type="http://schemas.microsoft.com/office/2007/relationships/hdphoto" Target="../media/hdphoto1.wdp"/><Relationship Id="rId4" Type="http://schemas.openxmlformats.org/officeDocument/2006/relationships/image" Target="../media/image7.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78707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5" name="Freeform 4"/>
          <p:cNvSpPr>
            <a:spLocks noGrp="1"/>
          </p:cNvSpPr>
          <p:nvPr>
            <p:ph type="pic" sz="quarter" idx="10" hasCustomPrompt="1"/>
          </p:nvPr>
        </p:nvSpPr>
        <p:spPr>
          <a:xfrm>
            <a:off x="4834773" y="2135647"/>
            <a:ext cx="2065259" cy="3599235"/>
          </a:xfrm>
          <a:custGeom>
            <a:avLst/>
            <a:gdLst>
              <a:gd name="connsiteX0" fmla="*/ 0 w 2065259"/>
              <a:gd name="connsiteY0" fmla="*/ 0 h 3599235"/>
              <a:gd name="connsiteX1" fmla="*/ 2065259 w 2065259"/>
              <a:gd name="connsiteY1" fmla="*/ 0 h 3599235"/>
              <a:gd name="connsiteX2" fmla="*/ 2065259 w 2065259"/>
              <a:gd name="connsiteY2" fmla="*/ 3599235 h 3599235"/>
              <a:gd name="connsiteX3" fmla="*/ 0 w 2065259"/>
              <a:gd name="connsiteY3" fmla="*/ 3599235 h 3599235"/>
            </a:gdLst>
            <a:ahLst/>
            <a:cxnLst>
              <a:cxn ang="0">
                <a:pos x="connsiteX0" y="connsiteY0"/>
              </a:cxn>
              <a:cxn ang="0">
                <a:pos x="connsiteX1" y="connsiteY1"/>
              </a:cxn>
              <a:cxn ang="0">
                <a:pos x="connsiteX2" y="connsiteY2"/>
              </a:cxn>
              <a:cxn ang="0">
                <a:pos x="connsiteX3" y="connsiteY3"/>
              </a:cxn>
            </a:cxnLst>
            <a:rect l="l" t="t" r="r" b="b"/>
            <a:pathLst>
              <a:path w="2065259" h="3599235">
                <a:moveTo>
                  <a:pt x="0" y="0"/>
                </a:moveTo>
                <a:lnTo>
                  <a:pt x="2065259" y="0"/>
                </a:lnTo>
                <a:lnTo>
                  <a:pt x="2065259" y="3599235"/>
                </a:lnTo>
                <a:lnTo>
                  <a:pt x="0" y="3599235"/>
                </a:ln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362958405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4604301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344040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745351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210708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02763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5" name="Freeform 4"/>
          <p:cNvSpPr>
            <a:spLocks noGrp="1"/>
          </p:cNvSpPr>
          <p:nvPr>
            <p:ph type="pic" sz="quarter" idx="10" hasCustomPrompt="1"/>
          </p:nvPr>
        </p:nvSpPr>
        <p:spPr>
          <a:xfrm>
            <a:off x="3973763" y="2158985"/>
            <a:ext cx="4264527" cy="2456446"/>
          </a:xfrm>
          <a:custGeom>
            <a:avLst/>
            <a:gdLst>
              <a:gd name="connsiteX0" fmla="*/ 0 w 4264527"/>
              <a:gd name="connsiteY0" fmla="*/ 0 h 2456446"/>
              <a:gd name="connsiteX1" fmla="*/ 4264527 w 4264527"/>
              <a:gd name="connsiteY1" fmla="*/ 0 h 2456446"/>
              <a:gd name="connsiteX2" fmla="*/ 4264527 w 4264527"/>
              <a:gd name="connsiteY2" fmla="*/ 2456446 h 2456446"/>
              <a:gd name="connsiteX3" fmla="*/ 0 w 4264527"/>
              <a:gd name="connsiteY3" fmla="*/ 2456446 h 2456446"/>
            </a:gdLst>
            <a:ahLst/>
            <a:cxnLst>
              <a:cxn ang="0">
                <a:pos x="connsiteX0" y="connsiteY0"/>
              </a:cxn>
              <a:cxn ang="0">
                <a:pos x="connsiteX1" y="connsiteY1"/>
              </a:cxn>
              <a:cxn ang="0">
                <a:pos x="connsiteX2" y="connsiteY2"/>
              </a:cxn>
              <a:cxn ang="0">
                <a:pos x="connsiteX3" y="connsiteY3"/>
              </a:cxn>
            </a:cxnLst>
            <a:rect l="l" t="t" r="r" b="b"/>
            <a:pathLst>
              <a:path w="4264527" h="2456446">
                <a:moveTo>
                  <a:pt x="0" y="0"/>
                </a:moveTo>
                <a:lnTo>
                  <a:pt x="4264527" y="0"/>
                </a:lnTo>
                <a:lnTo>
                  <a:pt x="4264527" y="2456446"/>
                </a:lnTo>
                <a:lnTo>
                  <a:pt x="0" y="2456446"/>
                </a:ln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909395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191696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280191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693410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3153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Freeform 6"/>
          <p:cNvSpPr>
            <a:spLocks noGrp="1"/>
          </p:cNvSpPr>
          <p:nvPr>
            <p:ph type="pic" sz="quarter" idx="10" hasCustomPrompt="1"/>
          </p:nvPr>
        </p:nvSpPr>
        <p:spPr>
          <a:xfrm>
            <a:off x="1037484" y="3628283"/>
            <a:ext cx="2801837" cy="6121210"/>
          </a:xfrm>
          <a:custGeom>
            <a:avLst/>
            <a:gdLst>
              <a:gd name="connsiteX0" fmla="*/ 286994 w 2801837"/>
              <a:gd name="connsiteY0" fmla="*/ 0 h 6121210"/>
              <a:gd name="connsiteX1" fmla="*/ 549666 w 2801837"/>
              <a:gd name="connsiteY1" fmla="*/ 0 h 6121210"/>
              <a:gd name="connsiteX2" fmla="*/ 603173 w 2801837"/>
              <a:gd name="connsiteY2" fmla="*/ 53524 h 6121210"/>
              <a:gd name="connsiteX3" fmla="*/ 773424 w 2801837"/>
              <a:gd name="connsiteY3" fmla="*/ 218962 h 6121210"/>
              <a:gd name="connsiteX4" fmla="*/ 2038142 w 2801837"/>
              <a:gd name="connsiteY4" fmla="*/ 218962 h 6121210"/>
              <a:gd name="connsiteX5" fmla="*/ 2203528 w 2801837"/>
              <a:gd name="connsiteY5" fmla="*/ 53524 h 6121210"/>
              <a:gd name="connsiteX6" fmla="*/ 2257036 w 2801837"/>
              <a:gd name="connsiteY6" fmla="*/ 0 h 6121210"/>
              <a:gd name="connsiteX7" fmla="*/ 2509979 w 2801837"/>
              <a:gd name="connsiteY7" fmla="*/ 0 h 6121210"/>
              <a:gd name="connsiteX8" fmla="*/ 2801837 w 2801837"/>
              <a:gd name="connsiteY8" fmla="*/ 287084 h 6121210"/>
              <a:gd name="connsiteX9" fmla="*/ 2801837 w 2801837"/>
              <a:gd name="connsiteY9" fmla="*/ 5829261 h 6121210"/>
              <a:gd name="connsiteX10" fmla="*/ 2509979 w 2801837"/>
              <a:gd name="connsiteY10" fmla="*/ 6121210 h 6121210"/>
              <a:gd name="connsiteX11" fmla="*/ 286994 w 2801837"/>
              <a:gd name="connsiteY11" fmla="*/ 6121210 h 6121210"/>
              <a:gd name="connsiteX12" fmla="*/ 0 w 2801837"/>
              <a:gd name="connsiteY12" fmla="*/ 5829261 h 6121210"/>
              <a:gd name="connsiteX13" fmla="*/ 0 w 2801837"/>
              <a:gd name="connsiteY13" fmla="*/ 287084 h 6121210"/>
              <a:gd name="connsiteX14" fmla="*/ 286994 w 2801837"/>
              <a:gd name="connsiteY14" fmla="*/ 0 h 612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1837" h="6121210">
                <a:moveTo>
                  <a:pt x="286994" y="0"/>
                </a:moveTo>
                <a:cubicBezTo>
                  <a:pt x="549666" y="0"/>
                  <a:pt x="549666" y="0"/>
                  <a:pt x="549666" y="0"/>
                </a:cubicBezTo>
                <a:cubicBezTo>
                  <a:pt x="578852" y="0"/>
                  <a:pt x="603173" y="19464"/>
                  <a:pt x="603173" y="53524"/>
                </a:cubicBezTo>
                <a:cubicBezTo>
                  <a:pt x="603173" y="145975"/>
                  <a:pt x="676138" y="218962"/>
                  <a:pt x="773424" y="218962"/>
                </a:cubicBezTo>
                <a:cubicBezTo>
                  <a:pt x="2038142" y="218962"/>
                  <a:pt x="2038142" y="218962"/>
                  <a:pt x="2038142" y="218962"/>
                </a:cubicBezTo>
                <a:cubicBezTo>
                  <a:pt x="2130564" y="218962"/>
                  <a:pt x="2203528" y="145975"/>
                  <a:pt x="2203528" y="53524"/>
                </a:cubicBezTo>
                <a:cubicBezTo>
                  <a:pt x="2203528" y="19464"/>
                  <a:pt x="2227850" y="0"/>
                  <a:pt x="2257036" y="0"/>
                </a:cubicBezTo>
                <a:cubicBezTo>
                  <a:pt x="2509979" y="0"/>
                  <a:pt x="2509979" y="0"/>
                  <a:pt x="2509979" y="0"/>
                </a:cubicBezTo>
                <a:cubicBezTo>
                  <a:pt x="2670501" y="0"/>
                  <a:pt x="2801837" y="126512"/>
                  <a:pt x="2801837" y="287084"/>
                </a:cubicBezTo>
                <a:cubicBezTo>
                  <a:pt x="2801837" y="5829261"/>
                  <a:pt x="2801837" y="5829261"/>
                  <a:pt x="2801837" y="5829261"/>
                </a:cubicBezTo>
                <a:cubicBezTo>
                  <a:pt x="2801837" y="5989833"/>
                  <a:pt x="2670501" y="6121210"/>
                  <a:pt x="2509979" y="6121210"/>
                </a:cubicBezTo>
                <a:cubicBezTo>
                  <a:pt x="286994" y="6121210"/>
                  <a:pt x="286994" y="6121210"/>
                  <a:pt x="286994" y="6121210"/>
                </a:cubicBezTo>
                <a:cubicBezTo>
                  <a:pt x="126472" y="6121210"/>
                  <a:pt x="0" y="5989833"/>
                  <a:pt x="0" y="5829261"/>
                </a:cubicBezTo>
                <a:cubicBezTo>
                  <a:pt x="0" y="287084"/>
                  <a:pt x="0" y="287084"/>
                  <a:pt x="0" y="287084"/>
                </a:cubicBezTo>
                <a:cubicBezTo>
                  <a:pt x="0" y="126512"/>
                  <a:pt x="126472" y="0"/>
                  <a:pt x="286994" y="0"/>
                </a:cubicBez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
        <p:nvSpPr>
          <p:cNvPr id="8" name="Freeform 7"/>
          <p:cNvSpPr>
            <a:spLocks noGrp="1"/>
          </p:cNvSpPr>
          <p:nvPr>
            <p:ph type="pic" sz="quarter" idx="11" hasCustomPrompt="1"/>
          </p:nvPr>
        </p:nvSpPr>
        <p:spPr>
          <a:xfrm>
            <a:off x="4695081" y="3628283"/>
            <a:ext cx="2801837" cy="6121210"/>
          </a:xfrm>
          <a:custGeom>
            <a:avLst/>
            <a:gdLst>
              <a:gd name="connsiteX0" fmla="*/ 286994 w 2801837"/>
              <a:gd name="connsiteY0" fmla="*/ 0 h 6121210"/>
              <a:gd name="connsiteX1" fmla="*/ 549666 w 2801837"/>
              <a:gd name="connsiteY1" fmla="*/ 0 h 6121210"/>
              <a:gd name="connsiteX2" fmla="*/ 603173 w 2801837"/>
              <a:gd name="connsiteY2" fmla="*/ 53524 h 6121210"/>
              <a:gd name="connsiteX3" fmla="*/ 773424 w 2801837"/>
              <a:gd name="connsiteY3" fmla="*/ 218962 h 6121210"/>
              <a:gd name="connsiteX4" fmla="*/ 2038142 w 2801837"/>
              <a:gd name="connsiteY4" fmla="*/ 218962 h 6121210"/>
              <a:gd name="connsiteX5" fmla="*/ 2203528 w 2801837"/>
              <a:gd name="connsiteY5" fmla="*/ 53524 h 6121210"/>
              <a:gd name="connsiteX6" fmla="*/ 2257036 w 2801837"/>
              <a:gd name="connsiteY6" fmla="*/ 0 h 6121210"/>
              <a:gd name="connsiteX7" fmla="*/ 2509979 w 2801837"/>
              <a:gd name="connsiteY7" fmla="*/ 0 h 6121210"/>
              <a:gd name="connsiteX8" fmla="*/ 2801837 w 2801837"/>
              <a:gd name="connsiteY8" fmla="*/ 287084 h 6121210"/>
              <a:gd name="connsiteX9" fmla="*/ 2801837 w 2801837"/>
              <a:gd name="connsiteY9" fmla="*/ 5829261 h 6121210"/>
              <a:gd name="connsiteX10" fmla="*/ 2509979 w 2801837"/>
              <a:gd name="connsiteY10" fmla="*/ 6121210 h 6121210"/>
              <a:gd name="connsiteX11" fmla="*/ 286994 w 2801837"/>
              <a:gd name="connsiteY11" fmla="*/ 6121210 h 6121210"/>
              <a:gd name="connsiteX12" fmla="*/ 0 w 2801837"/>
              <a:gd name="connsiteY12" fmla="*/ 5829261 h 6121210"/>
              <a:gd name="connsiteX13" fmla="*/ 0 w 2801837"/>
              <a:gd name="connsiteY13" fmla="*/ 287084 h 6121210"/>
              <a:gd name="connsiteX14" fmla="*/ 286994 w 2801837"/>
              <a:gd name="connsiteY14" fmla="*/ 0 h 612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1837" h="6121210">
                <a:moveTo>
                  <a:pt x="286994" y="0"/>
                </a:moveTo>
                <a:cubicBezTo>
                  <a:pt x="549666" y="0"/>
                  <a:pt x="549666" y="0"/>
                  <a:pt x="549666" y="0"/>
                </a:cubicBezTo>
                <a:cubicBezTo>
                  <a:pt x="578852" y="0"/>
                  <a:pt x="603173" y="19464"/>
                  <a:pt x="603173" y="53524"/>
                </a:cubicBezTo>
                <a:cubicBezTo>
                  <a:pt x="603173" y="145975"/>
                  <a:pt x="676138" y="218962"/>
                  <a:pt x="773424" y="218962"/>
                </a:cubicBezTo>
                <a:cubicBezTo>
                  <a:pt x="2038142" y="218962"/>
                  <a:pt x="2038142" y="218962"/>
                  <a:pt x="2038142" y="218962"/>
                </a:cubicBezTo>
                <a:cubicBezTo>
                  <a:pt x="2130564" y="218962"/>
                  <a:pt x="2203528" y="145975"/>
                  <a:pt x="2203528" y="53524"/>
                </a:cubicBezTo>
                <a:cubicBezTo>
                  <a:pt x="2203528" y="19464"/>
                  <a:pt x="2227850" y="0"/>
                  <a:pt x="2257036" y="0"/>
                </a:cubicBezTo>
                <a:cubicBezTo>
                  <a:pt x="2509979" y="0"/>
                  <a:pt x="2509979" y="0"/>
                  <a:pt x="2509979" y="0"/>
                </a:cubicBezTo>
                <a:cubicBezTo>
                  <a:pt x="2670501" y="0"/>
                  <a:pt x="2801837" y="126512"/>
                  <a:pt x="2801837" y="287084"/>
                </a:cubicBezTo>
                <a:cubicBezTo>
                  <a:pt x="2801837" y="5829261"/>
                  <a:pt x="2801837" y="5829261"/>
                  <a:pt x="2801837" y="5829261"/>
                </a:cubicBezTo>
                <a:cubicBezTo>
                  <a:pt x="2801837" y="5989833"/>
                  <a:pt x="2670501" y="6121210"/>
                  <a:pt x="2509979" y="6121210"/>
                </a:cubicBezTo>
                <a:cubicBezTo>
                  <a:pt x="286994" y="6121210"/>
                  <a:pt x="286994" y="6121210"/>
                  <a:pt x="286994" y="6121210"/>
                </a:cubicBezTo>
                <a:cubicBezTo>
                  <a:pt x="126472" y="6121210"/>
                  <a:pt x="0" y="5989833"/>
                  <a:pt x="0" y="5829261"/>
                </a:cubicBezTo>
                <a:cubicBezTo>
                  <a:pt x="0" y="287084"/>
                  <a:pt x="0" y="287084"/>
                  <a:pt x="0" y="287084"/>
                </a:cubicBezTo>
                <a:cubicBezTo>
                  <a:pt x="0" y="126512"/>
                  <a:pt x="126472" y="0"/>
                  <a:pt x="286994" y="0"/>
                </a:cubicBez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
        <p:nvSpPr>
          <p:cNvPr id="9" name="Freeform 8"/>
          <p:cNvSpPr>
            <a:spLocks noGrp="1"/>
          </p:cNvSpPr>
          <p:nvPr>
            <p:ph type="pic" sz="quarter" idx="12" hasCustomPrompt="1"/>
          </p:nvPr>
        </p:nvSpPr>
        <p:spPr>
          <a:xfrm>
            <a:off x="8352678" y="3628283"/>
            <a:ext cx="2801837" cy="6121210"/>
          </a:xfrm>
          <a:custGeom>
            <a:avLst/>
            <a:gdLst>
              <a:gd name="connsiteX0" fmla="*/ 286994 w 2801837"/>
              <a:gd name="connsiteY0" fmla="*/ 0 h 6121210"/>
              <a:gd name="connsiteX1" fmla="*/ 549666 w 2801837"/>
              <a:gd name="connsiteY1" fmla="*/ 0 h 6121210"/>
              <a:gd name="connsiteX2" fmla="*/ 603173 w 2801837"/>
              <a:gd name="connsiteY2" fmla="*/ 53524 h 6121210"/>
              <a:gd name="connsiteX3" fmla="*/ 773424 w 2801837"/>
              <a:gd name="connsiteY3" fmla="*/ 218962 h 6121210"/>
              <a:gd name="connsiteX4" fmla="*/ 2038142 w 2801837"/>
              <a:gd name="connsiteY4" fmla="*/ 218962 h 6121210"/>
              <a:gd name="connsiteX5" fmla="*/ 2203528 w 2801837"/>
              <a:gd name="connsiteY5" fmla="*/ 53524 h 6121210"/>
              <a:gd name="connsiteX6" fmla="*/ 2257036 w 2801837"/>
              <a:gd name="connsiteY6" fmla="*/ 0 h 6121210"/>
              <a:gd name="connsiteX7" fmla="*/ 2509979 w 2801837"/>
              <a:gd name="connsiteY7" fmla="*/ 0 h 6121210"/>
              <a:gd name="connsiteX8" fmla="*/ 2801837 w 2801837"/>
              <a:gd name="connsiteY8" fmla="*/ 287084 h 6121210"/>
              <a:gd name="connsiteX9" fmla="*/ 2801837 w 2801837"/>
              <a:gd name="connsiteY9" fmla="*/ 5829261 h 6121210"/>
              <a:gd name="connsiteX10" fmla="*/ 2509979 w 2801837"/>
              <a:gd name="connsiteY10" fmla="*/ 6121210 h 6121210"/>
              <a:gd name="connsiteX11" fmla="*/ 286994 w 2801837"/>
              <a:gd name="connsiteY11" fmla="*/ 6121210 h 6121210"/>
              <a:gd name="connsiteX12" fmla="*/ 0 w 2801837"/>
              <a:gd name="connsiteY12" fmla="*/ 5829261 h 6121210"/>
              <a:gd name="connsiteX13" fmla="*/ 0 w 2801837"/>
              <a:gd name="connsiteY13" fmla="*/ 287084 h 6121210"/>
              <a:gd name="connsiteX14" fmla="*/ 286994 w 2801837"/>
              <a:gd name="connsiteY14" fmla="*/ 0 h 612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1837" h="6121210">
                <a:moveTo>
                  <a:pt x="286994" y="0"/>
                </a:moveTo>
                <a:cubicBezTo>
                  <a:pt x="549666" y="0"/>
                  <a:pt x="549666" y="0"/>
                  <a:pt x="549666" y="0"/>
                </a:cubicBezTo>
                <a:cubicBezTo>
                  <a:pt x="578852" y="0"/>
                  <a:pt x="603173" y="19464"/>
                  <a:pt x="603173" y="53524"/>
                </a:cubicBezTo>
                <a:cubicBezTo>
                  <a:pt x="603173" y="145975"/>
                  <a:pt x="676138" y="218962"/>
                  <a:pt x="773424" y="218962"/>
                </a:cubicBezTo>
                <a:cubicBezTo>
                  <a:pt x="2038142" y="218962"/>
                  <a:pt x="2038142" y="218962"/>
                  <a:pt x="2038142" y="218962"/>
                </a:cubicBezTo>
                <a:cubicBezTo>
                  <a:pt x="2130564" y="218962"/>
                  <a:pt x="2203528" y="145975"/>
                  <a:pt x="2203528" y="53524"/>
                </a:cubicBezTo>
                <a:cubicBezTo>
                  <a:pt x="2203528" y="19464"/>
                  <a:pt x="2227850" y="0"/>
                  <a:pt x="2257036" y="0"/>
                </a:cubicBezTo>
                <a:cubicBezTo>
                  <a:pt x="2509979" y="0"/>
                  <a:pt x="2509979" y="0"/>
                  <a:pt x="2509979" y="0"/>
                </a:cubicBezTo>
                <a:cubicBezTo>
                  <a:pt x="2670501" y="0"/>
                  <a:pt x="2801837" y="126512"/>
                  <a:pt x="2801837" y="287084"/>
                </a:cubicBezTo>
                <a:cubicBezTo>
                  <a:pt x="2801837" y="5829261"/>
                  <a:pt x="2801837" y="5829261"/>
                  <a:pt x="2801837" y="5829261"/>
                </a:cubicBezTo>
                <a:cubicBezTo>
                  <a:pt x="2801837" y="5989833"/>
                  <a:pt x="2670501" y="6121210"/>
                  <a:pt x="2509979" y="6121210"/>
                </a:cubicBezTo>
                <a:cubicBezTo>
                  <a:pt x="286994" y="6121210"/>
                  <a:pt x="286994" y="6121210"/>
                  <a:pt x="286994" y="6121210"/>
                </a:cubicBezTo>
                <a:cubicBezTo>
                  <a:pt x="126472" y="6121210"/>
                  <a:pt x="0" y="5989833"/>
                  <a:pt x="0" y="5829261"/>
                </a:cubicBezTo>
                <a:cubicBezTo>
                  <a:pt x="0" y="287084"/>
                  <a:pt x="0" y="287084"/>
                  <a:pt x="0" y="287084"/>
                </a:cubicBezTo>
                <a:cubicBezTo>
                  <a:pt x="0" y="126512"/>
                  <a:pt x="126472" y="0"/>
                  <a:pt x="286994" y="0"/>
                </a:cubicBez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175993619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05266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087206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201396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68722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76902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517411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537465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5" name="Freeform 4"/>
          <p:cNvSpPr>
            <a:spLocks noGrp="1"/>
          </p:cNvSpPr>
          <p:nvPr>
            <p:ph type="pic" sz="quarter" idx="10" hasCustomPrompt="1"/>
          </p:nvPr>
        </p:nvSpPr>
        <p:spPr>
          <a:xfrm>
            <a:off x="3973763" y="2158985"/>
            <a:ext cx="4264527" cy="2456446"/>
          </a:xfrm>
          <a:custGeom>
            <a:avLst/>
            <a:gdLst>
              <a:gd name="connsiteX0" fmla="*/ 0 w 4264527"/>
              <a:gd name="connsiteY0" fmla="*/ 0 h 2456446"/>
              <a:gd name="connsiteX1" fmla="*/ 4264527 w 4264527"/>
              <a:gd name="connsiteY1" fmla="*/ 0 h 2456446"/>
              <a:gd name="connsiteX2" fmla="*/ 4264527 w 4264527"/>
              <a:gd name="connsiteY2" fmla="*/ 2456446 h 2456446"/>
              <a:gd name="connsiteX3" fmla="*/ 0 w 4264527"/>
              <a:gd name="connsiteY3" fmla="*/ 2456446 h 2456446"/>
            </a:gdLst>
            <a:ahLst/>
            <a:cxnLst>
              <a:cxn ang="0">
                <a:pos x="connsiteX0" y="connsiteY0"/>
              </a:cxn>
              <a:cxn ang="0">
                <a:pos x="connsiteX1" y="connsiteY1"/>
              </a:cxn>
              <a:cxn ang="0">
                <a:pos x="connsiteX2" y="connsiteY2"/>
              </a:cxn>
              <a:cxn ang="0">
                <a:pos x="connsiteX3" y="connsiteY3"/>
              </a:cxn>
            </a:cxnLst>
            <a:rect l="l" t="t" r="r" b="b"/>
            <a:pathLst>
              <a:path w="4264527" h="2456446">
                <a:moveTo>
                  <a:pt x="0" y="0"/>
                </a:moveTo>
                <a:lnTo>
                  <a:pt x="4264527" y="0"/>
                </a:lnTo>
                <a:lnTo>
                  <a:pt x="4264527" y="2456446"/>
                </a:lnTo>
                <a:lnTo>
                  <a:pt x="0" y="2456446"/>
                </a:ln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191753422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722192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6267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8" name="Freeform 7"/>
          <p:cNvSpPr>
            <a:spLocks noGrp="1"/>
          </p:cNvSpPr>
          <p:nvPr>
            <p:ph type="pic" sz="quarter" idx="10" hasCustomPrompt="1"/>
          </p:nvPr>
        </p:nvSpPr>
        <p:spPr>
          <a:xfrm>
            <a:off x="838200" y="1810569"/>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
        <p:nvSpPr>
          <p:cNvPr id="9" name="Freeform 8"/>
          <p:cNvSpPr>
            <a:spLocks noGrp="1"/>
          </p:cNvSpPr>
          <p:nvPr>
            <p:ph type="pic" sz="quarter" idx="11" hasCustomPrompt="1"/>
          </p:nvPr>
        </p:nvSpPr>
        <p:spPr>
          <a:xfrm>
            <a:off x="3581400" y="1810569"/>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
        <p:nvSpPr>
          <p:cNvPr id="10" name="Freeform 9"/>
          <p:cNvSpPr>
            <a:spLocks noGrp="1"/>
          </p:cNvSpPr>
          <p:nvPr>
            <p:ph type="pic" sz="quarter" idx="12" hasCustomPrompt="1"/>
          </p:nvPr>
        </p:nvSpPr>
        <p:spPr>
          <a:xfrm>
            <a:off x="6324600" y="1810569"/>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
        <p:nvSpPr>
          <p:cNvPr id="11" name="Freeform 10"/>
          <p:cNvSpPr>
            <a:spLocks noGrp="1"/>
          </p:cNvSpPr>
          <p:nvPr>
            <p:ph type="pic" sz="quarter" idx="13" hasCustomPrompt="1"/>
          </p:nvPr>
        </p:nvSpPr>
        <p:spPr>
          <a:xfrm>
            <a:off x="9067800" y="1810569"/>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266870127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5131116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112587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942002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411033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021249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748061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89662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740379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037785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5" name="Freeform 4"/>
          <p:cNvSpPr>
            <a:spLocks noGrp="1"/>
          </p:cNvSpPr>
          <p:nvPr>
            <p:ph type="pic" sz="quarter" idx="10" hasCustomPrompt="1"/>
          </p:nvPr>
        </p:nvSpPr>
        <p:spPr>
          <a:xfrm>
            <a:off x="3973763" y="2158985"/>
            <a:ext cx="4264527" cy="2456446"/>
          </a:xfrm>
          <a:custGeom>
            <a:avLst/>
            <a:gdLst>
              <a:gd name="connsiteX0" fmla="*/ 0 w 4264527"/>
              <a:gd name="connsiteY0" fmla="*/ 0 h 2456446"/>
              <a:gd name="connsiteX1" fmla="*/ 4264527 w 4264527"/>
              <a:gd name="connsiteY1" fmla="*/ 0 h 2456446"/>
              <a:gd name="connsiteX2" fmla="*/ 4264527 w 4264527"/>
              <a:gd name="connsiteY2" fmla="*/ 2456446 h 2456446"/>
              <a:gd name="connsiteX3" fmla="*/ 0 w 4264527"/>
              <a:gd name="connsiteY3" fmla="*/ 2456446 h 2456446"/>
            </a:gdLst>
            <a:ahLst/>
            <a:cxnLst>
              <a:cxn ang="0">
                <a:pos x="connsiteX0" y="connsiteY0"/>
              </a:cxn>
              <a:cxn ang="0">
                <a:pos x="connsiteX1" y="connsiteY1"/>
              </a:cxn>
              <a:cxn ang="0">
                <a:pos x="connsiteX2" y="connsiteY2"/>
              </a:cxn>
              <a:cxn ang="0">
                <a:pos x="connsiteX3" y="connsiteY3"/>
              </a:cxn>
            </a:cxnLst>
            <a:rect l="l" t="t" r="r" b="b"/>
            <a:pathLst>
              <a:path w="4264527" h="2456446">
                <a:moveTo>
                  <a:pt x="0" y="0"/>
                </a:moveTo>
                <a:lnTo>
                  <a:pt x="4264527" y="0"/>
                </a:lnTo>
                <a:lnTo>
                  <a:pt x="4264527" y="2456446"/>
                </a:lnTo>
                <a:lnTo>
                  <a:pt x="0" y="2456446"/>
                </a:ln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3636166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7" name="Freeform 6"/>
          <p:cNvSpPr>
            <a:spLocks noGrp="1"/>
          </p:cNvSpPr>
          <p:nvPr>
            <p:ph type="pic" sz="quarter" idx="10" hasCustomPrompt="1"/>
          </p:nvPr>
        </p:nvSpPr>
        <p:spPr>
          <a:xfrm>
            <a:off x="1295400" y="1805767"/>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
        <p:nvSpPr>
          <p:cNvPr id="8" name="Freeform 7"/>
          <p:cNvSpPr>
            <a:spLocks noGrp="1"/>
          </p:cNvSpPr>
          <p:nvPr>
            <p:ph type="pic" sz="quarter" idx="11" hasCustomPrompt="1"/>
          </p:nvPr>
        </p:nvSpPr>
        <p:spPr>
          <a:xfrm>
            <a:off x="4953000" y="1805767"/>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
        <p:nvSpPr>
          <p:cNvPr id="9" name="Freeform 8"/>
          <p:cNvSpPr>
            <a:spLocks noGrp="1"/>
          </p:cNvSpPr>
          <p:nvPr>
            <p:ph type="pic" sz="quarter" idx="12" hasCustomPrompt="1"/>
          </p:nvPr>
        </p:nvSpPr>
        <p:spPr>
          <a:xfrm>
            <a:off x="8610600" y="1805767"/>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8688842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732378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15727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223875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998182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971414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049546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273492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423636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142005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40262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5" name="Freeform 4"/>
          <p:cNvSpPr>
            <a:spLocks noGrp="1"/>
          </p:cNvSpPr>
          <p:nvPr>
            <p:ph type="pic" sz="quarter" idx="10" hasCustomPrompt="1"/>
          </p:nvPr>
        </p:nvSpPr>
        <p:spPr>
          <a:xfrm>
            <a:off x="838200" y="685800"/>
            <a:ext cx="5486400" cy="5486400"/>
          </a:xfrm>
          <a:custGeom>
            <a:avLst/>
            <a:gdLst>
              <a:gd name="connsiteX0" fmla="*/ 2743200 w 5486400"/>
              <a:gd name="connsiteY0" fmla="*/ 0 h 5486400"/>
              <a:gd name="connsiteX1" fmla="*/ 5486400 w 5486400"/>
              <a:gd name="connsiteY1" fmla="*/ 2743200 h 5486400"/>
              <a:gd name="connsiteX2" fmla="*/ 2743200 w 5486400"/>
              <a:gd name="connsiteY2" fmla="*/ 5486400 h 5486400"/>
              <a:gd name="connsiteX3" fmla="*/ 0 w 5486400"/>
              <a:gd name="connsiteY3" fmla="*/ 2743200 h 5486400"/>
              <a:gd name="connsiteX4" fmla="*/ 2743200 w 5486400"/>
              <a:gd name="connsiteY4" fmla="*/ 0 h 548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0" h="5486400">
                <a:moveTo>
                  <a:pt x="2743200" y="0"/>
                </a:moveTo>
                <a:cubicBezTo>
                  <a:pt x="4258228" y="0"/>
                  <a:pt x="5486400" y="1228172"/>
                  <a:pt x="5486400" y="2743200"/>
                </a:cubicBezTo>
                <a:cubicBezTo>
                  <a:pt x="5486400" y="4258228"/>
                  <a:pt x="4258228" y="5486400"/>
                  <a:pt x="2743200" y="5486400"/>
                </a:cubicBezTo>
                <a:cubicBezTo>
                  <a:pt x="1228172" y="5486400"/>
                  <a:pt x="0" y="4258228"/>
                  <a:pt x="0" y="2743200"/>
                </a:cubicBezTo>
                <a:cubicBezTo>
                  <a:pt x="0" y="1228172"/>
                  <a:pt x="1228172" y="0"/>
                  <a:pt x="2743200" y="0"/>
                </a:cubicBez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238742030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235348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5" name="Freeform 4"/>
          <p:cNvSpPr>
            <a:spLocks noGrp="1"/>
          </p:cNvSpPr>
          <p:nvPr>
            <p:ph type="pic" sz="quarter" idx="10" hasCustomPrompt="1"/>
          </p:nvPr>
        </p:nvSpPr>
        <p:spPr>
          <a:xfrm>
            <a:off x="3973763" y="2158985"/>
            <a:ext cx="4264527" cy="2456446"/>
          </a:xfrm>
          <a:custGeom>
            <a:avLst/>
            <a:gdLst>
              <a:gd name="connsiteX0" fmla="*/ 0 w 4264527"/>
              <a:gd name="connsiteY0" fmla="*/ 0 h 2456446"/>
              <a:gd name="connsiteX1" fmla="*/ 4264527 w 4264527"/>
              <a:gd name="connsiteY1" fmla="*/ 0 h 2456446"/>
              <a:gd name="connsiteX2" fmla="*/ 4264527 w 4264527"/>
              <a:gd name="connsiteY2" fmla="*/ 2456446 h 2456446"/>
              <a:gd name="connsiteX3" fmla="*/ 0 w 4264527"/>
              <a:gd name="connsiteY3" fmla="*/ 2456446 h 2456446"/>
            </a:gdLst>
            <a:ahLst/>
            <a:cxnLst>
              <a:cxn ang="0">
                <a:pos x="connsiteX0" y="connsiteY0"/>
              </a:cxn>
              <a:cxn ang="0">
                <a:pos x="connsiteX1" y="connsiteY1"/>
              </a:cxn>
              <a:cxn ang="0">
                <a:pos x="connsiteX2" y="connsiteY2"/>
              </a:cxn>
              <a:cxn ang="0">
                <a:pos x="connsiteX3" y="connsiteY3"/>
              </a:cxn>
            </a:cxnLst>
            <a:rect l="l" t="t" r="r" b="b"/>
            <a:pathLst>
              <a:path w="4264527" h="2456446">
                <a:moveTo>
                  <a:pt x="0" y="0"/>
                </a:moveTo>
                <a:lnTo>
                  <a:pt x="4264527" y="0"/>
                </a:lnTo>
                <a:lnTo>
                  <a:pt x="4264527" y="2456446"/>
                </a:lnTo>
                <a:lnTo>
                  <a:pt x="0" y="2456446"/>
                </a:ln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4473507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7" name="Freeform 6"/>
          <p:cNvSpPr>
            <a:spLocks noGrp="1"/>
          </p:cNvSpPr>
          <p:nvPr>
            <p:ph type="pic" sz="quarter" idx="10" hasCustomPrompt="1"/>
          </p:nvPr>
        </p:nvSpPr>
        <p:spPr>
          <a:xfrm>
            <a:off x="8205099" y="768564"/>
            <a:ext cx="2510376" cy="5454041"/>
          </a:xfrm>
          <a:custGeom>
            <a:avLst/>
            <a:gdLst>
              <a:gd name="connsiteX0" fmla="*/ 332934 w 2510376"/>
              <a:gd name="connsiteY0" fmla="*/ 0 h 5454041"/>
              <a:gd name="connsiteX1" fmla="*/ 586519 w 2510376"/>
              <a:gd name="connsiteY1" fmla="*/ 0 h 5454041"/>
              <a:gd name="connsiteX2" fmla="*/ 605170 w 2510376"/>
              <a:gd name="connsiteY2" fmla="*/ 34585 h 5454041"/>
              <a:gd name="connsiteX3" fmla="*/ 862433 w 2510376"/>
              <a:gd name="connsiteY3" fmla="*/ 171016 h 5454041"/>
              <a:gd name="connsiteX4" fmla="*/ 1196571 w 2510376"/>
              <a:gd name="connsiteY4" fmla="*/ 171016 h 5454041"/>
              <a:gd name="connsiteX5" fmla="*/ 1255187 w 2510376"/>
              <a:gd name="connsiteY5" fmla="*/ 171016 h 5454041"/>
              <a:gd name="connsiteX6" fmla="*/ 1287261 w 2510376"/>
              <a:gd name="connsiteY6" fmla="*/ 171016 h 5454041"/>
              <a:gd name="connsiteX7" fmla="*/ 1654465 w 2510376"/>
              <a:gd name="connsiteY7" fmla="*/ 171016 h 5454041"/>
              <a:gd name="connsiteX8" fmla="*/ 1907650 w 2510376"/>
              <a:gd name="connsiteY8" fmla="*/ 34585 h 5454041"/>
              <a:gd name="connsiteX9" fmla="*/ 1926197 w 2510376"/>
              <a:gd name="connsiteY9" fmla="*/ 0 h 5454041"/>
              <a:gd name="connsiteX10" fmla="*/ 2181290 w 2510376"/>
              <a:gd name="connsiteY10" fmla="*/ 0 h 5454041"/>
              <a:gd name="connsiteX11" fmla="*/ 2230174 w 2510376"/>
              <a:gd name="connsiteY11" fmla="*/ 13123 h 5454041"/>
              <a:gd name="connsiteX12" fmla="*/ 2506426 w 2510376"/>
              <a:gd name="connsiteY12" fmla="*/ 333742 h 5454041"/>
              <a:gd name="connsiteX13" fmla="*/ 2510376 w 2510376"/>
              <a:gd name="connsiteY13" fmla="*/ 373200 h 5454041"/>
              <a:gd name="connsiteX14" fmla="*/ 2510376 w 2510376"/>
              <a:gd name="connsiteY14" fmla="*/ 4105515 h 5454041"/>
              <a:gd name="connsiteX15" fmla="*/ 2510376 w 2510376"/>
              <a:gd name="connsiteY15" fmla="*/ 4448415 h 5454041"/>
              <a:gd name="connsiteX16" fmla="*/ 2510376 w 2510376"/>
              <a:gd name="connsiteY16" fmla="*/ 5067008 h 5454041"/>
              <a:gd name="connsiteX17" fmla="*/ 2506426 w 2510376"/>
              <a:gd name="connsiteY17" fmla="*/ 5105911 h 5454041"/>
              <a:gd name="connsiteX18" fmla="*/ 2157476 w 2510376"/>
              <a:gd name="connsiteY18" fmla="*/ 5447144 h 5454041"/>
              <a:gd name="connsiteX19" fmla="*/ 2080240 w 2510376"/>
              <a:gd name="connsiteY19" fmla="*/ 5454041 h 5454041"/>
              <a:gd name="connsiteX20" fmla="*/ 1255187 w 2510376"/>
              <a:gd name="connsiteY20" fmla="*/ 5454041 h 5454041"/>
              <a:gd name="connsiteX21" fmla="*/ 434986 w 2510376"/>
              <a:gd name="connsiteY21" fmla="*/ 5454041 h 5454041"/>
              <a:gd name="connsiteX22" fmla="*/ 347058 w 2510376"/>
              <a:gd name="connsiteY22" fmla="*/ 5445071 h 5454041"/>
              <a:gd name="connsiteX23" fmla="*/ 0 w 2510376"/>
              <a:gd name="connsiteY23" fmla="*/ 5019250 h 5454041"/>
              <a:gd name="connsiteX24" fmla="*/ 0 w 2510376"/>
              <a:gd name="connsiteY24" fmla="*/ 4781429 h 5454041"/>
              <a:gd name="connsiteX25" fmla="*/ 0 w 2510376"/>
              <a:gd name="connsiteY25" fmla="*/ 4601554 h 5454041"/>
              <a:gd name="connsiteX26" fmla="*/ 0 w 2510376"/>
              <a:gd name="connsiteY26" fmla="*/ 4548939 h 5454041"/>
              <a:gd name="connsiteX27" fmla="*/ 0 w 2510376"/>
              <a:gd name="connsiteY27" fmla="*/ 4448415 h 5454041"/>
              <a:gd name="connsiteX28" fmla="*/ 0 w 2510376"/>
              <a:gd name="connsiteY28" fmla="*/ 4335811 h 5454041"/>
              <a:gd name="connsiteX29" fmla="*/ 0 w 2510376"/>
              <a:gd name="connsiteY29" fmla="*/ 4209954 h 5454041"/>
              <a:gd name="connsiteX30" fmla="*/ 0 w 2510376"/>
              <a:gd name="connsiteY30" fmla="*/ 4209953 h 5454041"/>
              <a:gd name="connsiteX31" fmla="*/ 0 w 2510376"/>
              <a:gd name="connsiteY31" fmla="*/ 4141204 h 5454041"/>
              <a:gd name="connsiteX32" fmla="*/ 0 w 2510376"/>
              <a:gd name="connsiteY32" fmla="*/ 4105515 h 5454041"/>
              <a:gd name="connsiteX33" fmla="*/ 0 w 2510376"/>
              <a:gd name="connsiteY33" fmla="*/ 3843609 h 5454041"/>
              <a:gd name="connsiteX34" fmla="*/ 0 w 2510376"/>
              <a:gd name="connsiteY34" fmla="*/ 3501679 h 5454041"/>
              <a:gd name="connsiteX35" fmla="*/ 0 w 2510376"/>
              <a:gd name="connsiteY35" fmla="*/ 3183320 h 5454041"/>
              <a:gd name="connsiteX36" fmla="*/ 0 w 2510376"/>
              <a:gd name="connsiteY36" fmla="*/ 2887691 h 5454041"/>
              <a:gd name="connsiteX37" fmla="*/ 0 w 2510376"/>
              <a:gd name="connsiteY37" fmla="*/ 2613950 h 5454041"/>
              <a:gd name="connsiteX38" fmla="*/ 0 w 2510376"/>
              <a:gd name="connsiteY38" fmla="*/ 2361256 h 5454041"/>
              <a:gd name="connsiteX39" fmla="*/ 0 w 2510376"/>
              <a:gd name="connsiteY39" fmla="*/ 2128766 h 5454041"/>
              <a:gd name="connsiteX40" fmla="*/ 0 w 2510376"/>
              <a:gd name="connsiteY40" fmla="*/ 1915638 h 5454041"/>
              <a:gd name="connsiteX41" fmla="*/ 0 w 2510376"/>
              <a:gd name="connsiteY41" fmla="*/ 1721031 h 5454041"/>
              <a:gd name="connsiteX42" fmla="*/ 0 w 2510376"/>
              <a:gd name="connsiteY42" fmla="*/ 1544103 h 5454041"/>
              <a:gd name="connsiteX43" fmla="*/ 0 w 2510376"/>
              <a:gd name="connsiteY43" fmla="*/ 1384011 h 5454041"/>
              <a:gd name="connsiteX44" fmla="*/ 0 w 2510376"/>
              <a:gd name="connsiteY44" fmla="*/ 1239915 h 5454041"/>
              <a:gd name="connsiteX45" fmla="*/ 0 w 2510376"/>
              <a:gd name="connsiteY45" fmla="*/ 996340 h 5454041"/>
              <a:gd name="connsiteX46" fmla="*/ 0 w 2510376"/>
              <a:gd name="connsiteY46" fmla="*/ 806644 h 5454041"/>
              <a:gd name="connsiteX47" fmla="*/ 0 w 2510376"/>
              <a:gd name="connsiteY47" fmla="*/ 664091 h 5454041"/>
              <a:gd name="connsiteX48" fmla="*/ 0 w 2510376"/>
              <a:gd name="connsiteY48" fmla="*/ 561947 h 5454041"/>
              <a:gd name="connsiteX49" fmla="*/ 0 w 2510376"/>
              <a:gd name="connsiteY49" fmla="*/ 493477 h 5454041"/>
              <a:gd name="connsiteX50" fmla="*/ 0 w 2510376"/>
              <a:gd name="connsiteY50" fmla="*/ 451946 h 5454041"/>
              <a:gd name="connsiteX51" fmla="*/ 0 w 2510376"/>
              <a:gd name="connsiteY51" fmla="*/ 430619 h 5454041"/>
              <a:gd name="connsiteX52" fmla="*/ 0 w 2510376"/>
              <a:gd name="connsiteY52" fmla="*/ 421639 h 5454041"/>
              <a:gd name="connsiteX53" fmla="*/ 265278 w 2510376"/>
              <a:gd name="connsiteY53" fmla="*/ 20882 h 545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510376" h="5454041">
                <a:moveTo>
                  <a:pt x="332934" y="0"/>
                </a:moveTo>
                <a:lnTo>
                  <a:pt x="586519" y="0"/>
                </a:lnTo>
                <a:lnTo>
                  <a:pt x="605170" y="34585"/>
                </a:lnTo>
                <a:cubicBezTo>
                  <a:pt x="660658" y="117117"/>
                  <a:pt x="754820" y="171016"/>
                  <a:pt x="862433" y="171016"/>
                </a:cubicBezTo>
                <a:cubicBezTo>
                  <a:pt x="862433" y="171016"/>
                  <a:pt x="862433" y="171016"/>
                  <a:pt x="1196571" y="171016"/>
                </a:cubicBezTo>
                <a:lnTo>
                  <a:pt x="1255187" y="171016"/>
                </a:lnTo>
                <a:lnTo>
                  <a:pt x="1287261" y="171016"/>
                </a:lnTo>
                <a:cubicBezTo>
                  <a:pt x="1385298" y="171016"/>
                  <a:pt x="1505959" y="171016"/>
                  <a:pt x="1654465" y="171016"/>
                </a:cubicBezTo>
                <a:cubicBezTo>
                  <a:pt x="1759388" y="171016"/>
                  <a:pt x="1852540" y="117117"/>
                  <a:pt x="1907650" y="34585"/>
                </a:cubicBezTo>
                <a:lnTo>
                  <a:pt x="1926197" y="0"/>
                </a:lnTo>
                <a:lnTo>
                  <a:pt x="2181290" y="0"/>
                </a:lnTo>
                <a:lnTo>
                  <a:pt x="2230174" y="13123"/>
                </a:lnTo>
                <a:cubicBezTo>
                  <a:pt x="2370251" y="64146"/>
                  <a:pt x="2476130" y="184808"/>
                  <a:pt x="2506426" y="333742"/>
                </a:cubicBezTo>
                <a:lnTo>
                  <a:pt x="2510376" y="373200"/>
                </a:lnTo>
                <a:lnTo>
                  <a:pt x="2510376" y="4105515"/>
                </a:lnTo>
                <a:lnTo>
                  <a:pt x="2510376" y="4448415"/>
                </a:lnTo>
                <a:lnTo>
                  <a:pt x="2510376" y="5067008"/>
                </a:lnTo>
                <a:lnTo>
                  <a:pt x="2506426" y="5105911"/>
                </a:lnTo>
                <a:cubicBezTo>
                  <a:pt x="2471081" y="5277865"/>
                  <a:pt x="2332859" y="5415438"/>
                  <a:pt x="2157476" y="5447144"/>
                </a:cubicBezTo>
                <a:lnTo>
                  <a:pt x="2080240" y="5454041"/>
                </a:lnTo>
                <a:lnTo>
                  <a:pt x="1255187" y="5454041"/>
                </a:lnTo>
                <a:lnTo>
                  <a:pt x="434986" y="5454041"/>
                </a:lnTo>
                <a:lnTo>
                  <a:pt x="347058" y="5445071"/>
                </a:lnTo>
                <a:cubicBezTo>
                  <a:pt x="148386" y="5403931"/>
                  <a:pt x="0" y="5226422"/>
                  <a:pt x="0" y="5019250"/>
                </a:cubicBezTo>
                <a:lnTo>
                  <a:pt x="0" y="4781429"/>
                </a:lnTo>
                <a:lnTo>
                  <a:pt x="0" y="4601554"/>
                </a:lnTo>
                <a:lnTo>
                  <a:pt x="0" y="4548939"/>
                </a:lnTo>
                <a:lnTo>
                  <a:pt x="0" y="4448415"/>
                </a:lnTo>
                <a:lnTo>
                  <a:pt x="0" y="4335811"/>
                </a:lnTo>
                <a:lnTo>
                  <a:pt x="0" y="4209954"/>
                </a:lnTo>
                <a:lnTo>
                  <a:pt x="0" y="4209953"/>
                </a:lnTo>
                <a:lnTo>
                  <a:pt x="0" y="4141204"/>
                </a:lnTo>
                <a:lnTo>
                  <a:pt x="0" y="4105515"/>
                </a:lnTo>
                <a:lnTo>
                  <a:pt x="0" y="3843609"/>
                </a:lnTo>
                <a:lnTo>
                  <a:pt x="0" y="3501679"/>
                </a:lnTo>
                <a:lnTo>
                  <a:pt x="0" y="3183320"/>
                </a:lnTo>
                <a:lnTo>
                  <a:pt x="0" y="2887691"/>
                </a:lnTo>
                <a:lnTo>
                  <a:pt x="0" y="2613950"/>
                </a:lnTo>
                <a:lnTo>
                  <a:pt x="0" y="2361256"/>
                </a:lnTo>
                <a:lnTo>
                  <a:pt x="0" y="2128766"/>
                </a:lnTo>
                <a:lnTo>
                  <a:pt x="0" y="1915638"/>
                </a:lnTo>
                <a:lnTo>
                  <a:pt x="0" y="1721031"/>
                </a:lnTo>
                <a:lnTo>
                  <a:pt x="0" y="1544103"/>
                </a:lnTo>
                <a:lnTo>
                  <a:pt x="0" y="1384011"/>
                </a:lnTo>
                <a:lnTo>
                  <a:pt x="0" y="1239915"/>
                </a:lnTo>
                <a:lnTo>
                  <a:pt x="0" y="996340"/>
                </a:lnTo>
                <a:lnTo>
                  <a:pt x="0" y="806644"/>
                </a:lnTo>
                <a:lnTo>
                  <a:pt x="0" y="664091"/>
                </a:lnTo>
                <a:lnTo>
                  <a:pt x="0" y="561947"/>
                </a:lnTo>
                <a:lnTo>
                  <a:pt x="0" y="493477"/>
                </a:lnTo>
                <a:lnTo>
                  <a:pt x="0" y="451946"/>
                </a:lnTo>
                <a:lnTo>
                  <a:pt x="0" y="430619"/>
                </a:lnTo>
                <a:lnTo>
                  <a:pt x="0" y="421639"/>
                </a:lnTo>
                <a:cubicBezTo>
                  <a:pt x="0" y="240834"/>
                  <a:pt x="109018" y="86666"/>
                  <a:pt x="265278" y="20882"/>
                </a:cubicBez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2485570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15468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191852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422491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85309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861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747503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22884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442288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893036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6143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310743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238271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841661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612395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78668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6" name="Freeform 5"/>
          <p:cNvSpPr>
            <a:spLocks noGrp="1"/>
          </p:cNvSpPr>
          <p:nvPr>
            <p:ph type="pic" sz="quarter" idx="10" hasCustomPrompt="1"/>
          </p:nvPr>
        </p:nvSpPr>
        <p:spPr>
          <a:xfrm>
            <a:off x="7832912" y="623408"/>
            <a:ext cx="2723030" cy="5591073"/>
          </a:xfrm>
          <a:custGeom>
            <a:avLst/>
            <a:gdLst>
              <a:gd name="connsiteX0" fmla="*/ 141453 w 2723030"/>
              <a:gd name="connsiteY0" fmla="*/ 0 h 5591073"/>
              <a:gd name="connsiteX1" fmla="*/ 2580828 w 2723030"/>
              <a:gd name="connsiteY1" fmla="*/ 0 h 5591073"/>
              <a:gd name="connsiteX2" fmla="*/ 2592399 w 2723030"/>
              <a:gd name="connsiteY2" fmla="*/ 6215 h 5591073"/>
              <a:gd name="connsiteX3" fmla="*/ 2723030 w 2723030"/>
              <a:gd name="connsiteY3" fmla="*/ 249296 h 5591073"/>
              <a:gd name="connsiteX4" fmla="*/ 2723030 w 2723030"/>
              <a:gd name="connsiteY4" fmla="*/ 5353740 h 5591073"/>
              <a:gd name="connsiteX5" fmla="*/ 2636330 w 2723030"/>
              <a:gd name="connsiteY5" fmla="*/ 5564134 h 5591073"/>
              <a:gd name="connsiteX6" fmla="*/ 2603602 w 2723030"/>
              <a:gd name="connsiteY6" fmla="*/ 5591073 h 5591073"/>
              <a:gd name="connsiteX7" fmla="*/ 133323 w 2723030"/>
              <a:gd name="connsiteY7" fmla="*/ 5591073 h 5591073"/>
              <a:gd name="connsiteX8" fmla="*/ 100921 w 2723030"/>
              <a:gd name="connsiteY8" fmla="*/ 5564134 h 5591073"/>
              <a:gd name="connsiteX9" fmla="*/ 14680 w 2723030"/>
              <a:gd name="connsiteY9" fmla="*/ 5353740 h 5591073"/>
              <a:gd name="connsiteX10" fmla="*/ 0 w 2723030"/>
              <a:gd name="connsiteY10" fmla="*/ 252963 h 5591073"/>
              <a:gd name="connsiteX11" fmla="*/ 129735 w 2723030"/>
              <a:gd name="connsiteY11" fmla="*/ 6408 h 559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3030" h="5591073">
                <a:moveTo>
                  <a:pt x="141453" y="0"/>
                </a:moveTo>
                <a:lnTo>
                  <a:pt x="2580828" y="0"/>
                </a:lnTo>
                <a:lnTo>
                  <a:pt x="2592399" y="6215"/>
                </a:lnTo>
                <a:cubicBezTo>
                  <a:pt x="2671423" y="59071"/>
                  <a:pt x="2723030" y="148454"/>
                  <a:pt x="2723030" y="249296"/>
                </a:cubicBezTo>
                <a:cubicBezTo>
                  <a:pt x="2723030" y="5353740"/>
                  <a:pt x="2723030" y="5353740"/>
                  <a:pt x="2723030" y="5353740"/>
                </a:cubicBezTo>
                <a:cubicBezTo>
                  <a:pt x="2723030" y="5436248"/>
                  <a:pt x="2690001" y="5510504"/>
                  <a:pt x="2636330" y="5564134"/>
                </a:cubicBezTo>
                <a:lnTo>
                  <a:pt x="2603602" y="5591073"/>
                </a:lnTo>
                <a:lnTo>
                  <a:pt x="133323" y="5591073"/>
                </a:lnTo>
                <a:lnTo>
                  <a:pt x="100921" y="5564134"/>
                </a:lnTo>
                <a:cubicBezTo>
                  <a:pt x="47708" y="5510504"/>
                  <a:pt x="14680" y="5436248"/>
                  <a:pt x="14680" y="5353740"/>
                </a:cubicBezTo>
                <a:cubicBezTo>
                  <a:pt x="0" y="252963"/>
                  <a:pt x="0" y="252963"/>
                  <a:pt x="0" y="252963"/>
                </a:cubicBezTo>
                <a:cubicBezTo>
                  <a:pt x="0" y="149829"/>
                  <a:pt x="51608" y="59587"/>
                  <a:pt x="129735" y="6408"/>
                </a:cubicBez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14288601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36650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896478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5" name="Freeform 4"/>
          <p:cNvSpPr>
            <a:spLocks noGrp="1"/>
          </p:cNvSpPr>
          <p:nvPr>
            <p:ph type="pic" sz="quarter" idx="10" hasCustomPrompt="1"/>
          </p:nvPr>
        </p:nvSpPr>
        <p:spPr>
          <a:xfrm>
            <a:off x="3973763" y="2158985"/>
            <a:ext cx="4264527" cy="2456446"/>
          </a:xfrm>
          <a:custGeom>
            <a:avLst/>
            <a:gdLst>
              <a:gd name="connsiteX0" fmla="*/ 0 w 4264527"/>
              <a:gd name="connsiteY0" fmla="*/ 0 h 2456446"/>
              <a:gd name="connsiteX1" fmla="*/ 4264527 w 4264527"/>
              <a:gd name="connsiteY1" fmla="*/ 0 h 2456446"/>
              <a:gd name="connsiteX2" fmla="*/ 4264527 w 4264527"/>
              <a:gd name="connsiteY2" fmla="*/ 2456446 h 2456446"/>
              <a:gd name="connsiteX3" fmla="*/ 0 w 4264527"/>
              <a:gd name="connsiteY3" fmla="*/ 2456446 h 2456446"/>
            </a:gdLst>
            <a:ahLst/>
            <a:cxnLst>
              <a:cxn ang="0">
                <a:pos x="connsiteX0" y="connsiteY0"/>
              </a:cxn>
              <a:cxn ang="0">
                <a:pos x="connsiteX1" y="connsiteY1"/>
              </a:cxn>
              <a:cxn ang="0">
                <a:pos x="connsiteX2" y="connsiteY2"/>
              </a:cxn>
              <a:cxn ang="0">
                <a:pos x="connsiteX3" y="connsiteY3"/>
              </a:cxn>
            </a:cxnLst>
            <a:rect l="l" t="t" r="r" b="b"/>
            <a:pathLst>
              <a:path w="4264527" h="2456446">
                <a:moveTo>
                  <a:pt x="0" y="0"/>
                </a:moveTo>
                <a:lnTo>
                  <a:pt x="4264527" y="0"/>
                </a:lnTo>
                <a:lnTo>
                  <a:pt x="4264527" y="2456446"/>
                </a:lnTo>
                <a:lnTo>
                  <a:pt x="0" y="2456446"/>
                </a:ln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16241307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8023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89239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4595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30487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87856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72494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591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5" name="Freeform 4"/>
          <p:cNvSpPr>
            <a:spLocks noGrp="1"/>
          </p:cNvSpPr>
          <p:nvPr>
            <p:ph type="pic" sz="quarter" idx="10" hasCustomPrompt="1"/>
          </p:nvPr>
        </p:nvSpPr>
        <p:spPr>
          <a:xfrm>
            <a:off x="1186483" y="980711"/>
            <a:ext cx="3463901" cy="4783150"/>
          </a:xfrm>
          <a:custGeom>
            <a:avLst/>
            <a:gdLst>
              <a:gd name="connsiteX0" fmla="*/ 0 w 3463901"/>
              <a:gd name="connsiteY0" fmla="*/ 0 h 4783150"/>
              <a:gd name="connsiteX1" fmla="*/ 3463901 w 3463901"/>
              <a:gd name="connsiteY1" fmla="*/ 0 h 4783150"/>
              <a:gd name="connsiteX2" fmla="*/ 3463901 w 3463901"/>
              <a:gd name="connsiteY2" fmla="*/ 4783150 h 4783150"/>
              <a:gd name="connsiteX3" fmla="*/ 0 w 3463901"/>
              <a:gd name="connsiteY3" fmla="*/ 4783150 h 4783150"/>
            </a:gdLst>
            <a:ahLst/>
            <a:cxnLst>
              <a:cxn ang="0">
                <a:pos x="connsiteX0" y="connsiteY0"/>
              </a:cxn>
              <a:cxn ang="0">
                <a:pos x="connsiteX1" y="connsiteY1"/>
              </a:cxn>
              <a:cxn ang="0">
                <a:pos x="connsiteX2" y="connsiteY2"/>
              </a:cxn>
              <a:cxn ang="0">
                <a:pos x="connsiteX3" y="connsiteY3"/>
              </a:cxn>
            </a:cxnLst>
            <a:rect l="l" t="t" r="r" b="b"/>
            <a:pathLst>
              <a:path w="3463901" h="4783150">
                <a:moveTo>
                  <a:pt x="0" y="0"/>
                </a:moveTo>
                <a:lnTo>
                  <a:pt x="3463901" y="0"/>
                </a:lnTo>
                <a:lnTo>
                  <a:pt x="3463901" y="4783150"/>
                </a:lnTo>
                <a:lnTo>
                  <a:pt x="0" y="4783150"/>
                </a:ln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42615916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23101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14218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1564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31578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5" name="Freeform 4"/>
          <p:cNvSpPr>
            <a:spLocks noGrp="1"/>
          </p:cNvSpPr>
          <p:nvPr>
            <p:ph type="pic" sz="quarter" idx="10" hasCustomPrompt="1"/>
          </p:nvPr>
        </p:nvSpPr>
        <p:spPr>
          <a:xfrm>
            <a:off x="3973763" y="2158985"/>
            <a:ext cx="4264527" cy="2456446"/>
          </a:xfrm>
          <a:custGeom>
            <a:avLst/>
            <a:gdLst>
              <a:gd name="connsiteX0" fmla="*/ 0 w 4264527"/>
              <a:gd name="connsiteY0" fmla="*/ 0 h 2456446"/>
              <a:gd name="connsiteX1" fmla="*/ 4264527 w 4264527"/>
              <a:gd name="connsiteY1" fmla="*/ 0 h 2456446"/>
              <a:gd name="connsiteX2" fmla="*/ 4264527 w 4264527"/>
              <a:gd name="connsiteY2" fmla="*/ 2456446 h 2456446"/>
              <a:gd name="connsiteX3" fmla="*/ 0 w 4264527"/>
              <a:gd name="connsiteY3" fmla="*/ 2456446 h 2456446"/>
            </a:gdLst>
            <a:ahLst/>
            <a:cxnLst>
              <a:cxn ang="0">
                <a:pos x="connsiteX0" y="connsiteY0"/>
              </a:cxn>
              <a:cxn ang="0">
                <a:pos x="connsiteX1" y="connsiteY1"/>
              </a:cxn>
              <a:cxn ang="0">
                <a:pos x="connsiteX2" y="connsiteY2"/>
              </a:cxn>
              <a:cxn ang="0">
                <a:pos x="connsiteX3" y="connsiteY3"/>
              </a:cxn>
            </a:cxnLst>
            <a:rect l="l" t="t" r="r" b="b"/>
            <a:pathLst>
              <a:path w="4264527" h="2456446">
                <a:moveTo>
                  <a:pt x="0" y="0"/>
                </a:moveTo>
                <a:lnTo>
                  <a:pt x="4264527" y="0"/>
                </a:lnTo>
                <a:lnTo>
                  <a:pt x="4264527" y="2456446"/>
                </a:lnTo>
                <a:lnTo>
                  <a:pt x="0" y="2456446"/>
                </a:ln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7131073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
        <p:nvSpPr>
          <p:cNvPr id="5" name="Freeform 4"/>
          <p:cNvSpPr>
            <a:spLocks noGrp="1"/>
          </p:cNvSpPr>
          <p:nvPr>
            <p:ph type="pic" sz="quarter" idx="10" hasCustomPrompt="1"/>
          </p:nvPr>
        </p:nvSpPr>
        <p:spPr>
          <a:xfrm>
            <a:off x="5742926" y="2165986"/>
            <a:ext cx="5441874" cy="3257009"/>
          </a:xfrm>
          <a:custGeom>
            <a:avLst/>
            <a:gdLst>
              <a:gd name="connsiteX0" fmla="*/ 0 w 5441874"/>
              <a:gd name="connsiteY0" fmla="*/ 0 h 3257009"/>
              <a:gd name="connsiteX1" fmla="*/ 5441874 w 5441874"/>
              <a:gd name="connsiteY1" fmla="*/ 0 h 3257009"/>
              <a:gd name="connsiteX2" fmla="*/ 5441874 w 5441874"/>
              <a:gd name="connsiteY2" fmla="*/ 3257009 h 3257009"/>
              <a:gd name="connsiteX3" fmla="*/ 0 w 5441874"/>
              <a:gd name="connsiteY3" fmla="*/ 3257009 h 3257009"/>
            </a:gdLst>
            <a:ahLst/>
            <a:cxnLst>
              <a:cxn ang="0">
                <a:pos x="connsiteX0" y="connsiteY0"/>
              </a:cxn>
              <a:cxn ang="0">
                <a:pos x="connsiteX1" y="connsiteY1"/>
              </a:cxn>
              <a:cxn ang="0">
                <a:pos x="connsiteX2" y="connsiteY2"/>
              </a:cxn>
              <a:cxn ang="0">
                <a:pos x="connsiteX3" y="connsiteY3"/>
              </a:cxn>
            </a:cxnLst>
            <a:rect l="l" t="t" r="r" b="b"/>
            <a:pathLst>
              <a:path w="5441874" h="3257009">
                <a:moveTo>
                  <a:pt x="0" y="0"/>
                </a:moveTo>
                <a:lnTo>
                  <a:pt x="5441874" y="0"/>
                </a:lnTo>
                <a:lnTo>
                  <a:pt x="5441874" y="3257009"/>
                </a:lnTo>
                <a:lnTo>
                  <a:pt x="0" y="3257009"/>
                </a:ln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4976230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1084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58710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07051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637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5" name="Freeform 4"/>
          <p:cNvSpPr>
            <a:spLocks noGrp="1"/>
          </p:cNvSpPr>
          <p:nvPr>
            <p:ph type="pic" sz="quarter" idx="10" hasCustomPrompt="1"/>
          </p:nvPr>
        </p:nvSpPr>
        <p:spPr>
          <a:xfrm>
            <a:off x="5867400" y="685800"/>
            <a:ext cx="5486400" cy="5486400"/>
          </a:xfrm>
          <a:custGeom>
            <a:avLst/>
            <a:gdLst>
              <a:gd name="connsiteX0" fmla="*/ 2743200 w 5486400"/>
              <a:gd name="connsiteY0" fmla="*/ 0 h 5486400"/>
              <a:gd name="connsiteX1" fmla="*/ 5486400 w 5486400"/>
              <a:gd name="connsiteY1" fmla="*/ 2743200 h 5486400"/>
              <a:gd name="connsiteX2" fmla="*/ 2743200 w 5486400"/>
              <a:gd name="connsiteY2" fmla="*/ 5486400 h 5486400"/>
              <a:gd name="connsiteX3" fmla="*/ 0 w 5486400"/>
              <a:gd name="connsiteY3" fmla="*/ 2743200 h 5486400"/>
              <a:gd name="connsiteX4" fmla="*/ 2743200 w 5486400"/>
              <a:gd name="connsiteY4" fmla="*/ 0 h 548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0" h="5486400">
                <a:moveTo>
                  <a:pt x="2743200" y="0"/>
                </a:moveTo>
                <a:cubicBezTo>
                  <a:pt x="4258228" y="0"/>
                  <a:pt x="5486400" y="1228172"/>
                  <a:pt x="5486400" y="2743200"/>
                </a:cubicBezTo>
                <a:cubicBezTo>
                  <a:pt x="5486400" y="4258228"/>
                  <a:pt x="4258228" y="5486400"/>
                  <a:pt x="2743200" y="5486400"/>
                </a:cubicBezTo>
                <a:cubicBezTo>
                  <a:pt x="1228172" y="5486400"/>
                  <a:pt x="0" y="4258228"/>
                  <a:pt x="0" y="2743200"/>
                </a:cubicBezTo>
                <a:cubicBezTo>
                  <a:pt x="0" y="1228172"/>
                  <a:pt x="1228172" y="0"/>
                  <a:pt x="2743200" y="0"/>
                </a:cubicBez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3294337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09652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99947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96559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27564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489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78153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64220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97911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99960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6783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7" name="Freeform 6"/>
          <p:cNvSpPr>
            <a:spLocks noGrp="1"/>
          </p:cNvSpPr>
          <p:nvPr>
            <p:ph type="pic" sz="quarter" idx="10" hasCustomPrompt="1"/>
          </p:nvPr>
        </p:nvSpPr>
        <p:spPr>
          <a:xfrm>
            <a:off x="3177520" y="755409"/>
            <a:ext cx="2510376" cy="5467196"/>
          </a:xfrm>
          <a:custGeom>
            <a:avLst/>
            <a:gdLst>
              <a:gd name="connsiteX0" fmla="*/ 434996 w 2510376"/>
              <a:gd name="connsiteY0" fmla="*/ 0 h 5467196"/>
              <a:gd name="connsiteX1" fmla="*/ 579425 w 2510376"/>
              <a:gd name="connsiteY1" fmla="*/ 0 h 5467196"/>
              <a:gd name="connsiteX2" fmla="*/ 605170 w 2510376"/>
              <a:gd name="connsiteY2" fmla="*/ 47739 h 5467196"/>
              <a:gd name="connsiteX3" fmla="*/ 862433 w 2510376"/>
              <a:gd name="connsiteY3" fmla="*/ 184170 h 5467196"/>
              <a:gd name="connsiteX4" fmla="*/ 1654465 w 2510376"/>
              <a:gd name="connsiteY4" fmla="*/ 184170 h 5467196"/>
              <a:gd name="connsiteX5" fmla="*/ 1907650 w 2510376"/>
              <a:gd name="connsiteY5" fmla="*/ 47739 h 5467196"/>
              <a:gd name="connsiteX6" fmla="*/ 1933252 w 2510376"/>
              <a:gd name="connsiteY6" fmla="*/ 0 h 5467196"/>
              <a:gd name="connsiteX7" fmla="*/ 1942458 w 2510376"/>
              <a:gd name="connsiteY7" fmla="*/ 0 h 5467196"/>
              <a:gd name="connsiteX8" fmla="*/ 1987933 w 2510376"/>
              <a:gd name="connsiteY8" fmla="*/ 0 h 5467196"/>
              <a:gd name="connsiteX9" fmla="*/ 2022107 w 2510376"/>
              <a:gd name="connsiteY9" fmla="*/ 0 h 5467196"/>
              <a:gd name="connsiteX10" fmla="*/ 2046595 w 2510376"/>
              <a:gd name="connsiteY10" fmla="*/ 0 h 5467196"/>
              <a:gd name="connsiteX11" fmla="*/ 2063008 w 2510376"/>
              <a:gd name="connsiteY11" fmla="*/ 0 h 5467196"/>
              <a:gd name="connsiteX12" fmla="*/ 2078078 w 2510376"/>
              <a:gd name="connsiteY12" fmla="*/ 0 h 5467196"/>
              <a:gd name="connsiteX13" fmla="*/ 2080229 w 2510376"/>
              <a:gd name="connsiteY13" fmla="*/ 0 h 5467196"/>
              <a:gd name="connsiteX14" fmla="*/ 2506426 w 2510376"/>
              <a:gd name="connsiteY14" fmla="*/ 346896 h 5467196"/>
              <a:gd name="connsiteX15" fmla="*/ 2510376 w 2510376"/>
              <a:gd name="connsiteY15" fmla="*/ 386354 h 5467196"/>
              <a:gd name="connsiteX16" fmla="*/ 2510376 w 2510376"/>
              <a:gd name="connsiteY16" fmla="*/ 4118669 h 5467196"/>
              <a:gd name="connsiteX17" fmla="*/ 2510376 w 2510376"/>
              <a:gd name="connsiteY17" fmla="*/ 4461569 h 5467196"/>
              <a:gd name="connsiteX18" fmla="*/ 2510376 w 2510376"/>
              <a:gd name="connsiteY18" fmla="*/ 5080162 h 5467196"/>
              <a:gd name="connsiteX19" fmla="*/ 2506426 w 2510376"/>
              <a:gd name="connsiteY19" fmla="*/ 5119065 h 5467196"/>
              <a:gd name="connsiteX20" fmla="*/ 2080229 w 2510376"/>
              <a:gd name="connsiteY20" fmla="*/ 5467196 h 5467196"/>
              <a:gd name="connsiteX21" fmla="*/ 434996 w 2510376"/>
              <a:gd name="connsiteY21" fmla="*/ 5467196 h 5467196"/>
              <a:gd name="connsiteX22" fmla="*/ 0 w 2510376"/>
              <a:gd name="connsiteY22" fmla="*/ 5032404 h 5467196"/>
              <a:gd name="connsiteX23" fmla="*/ 0 w 2510376"/>
              <a:gd name="connsiteY23" fmla="*/ 4794583 h 5467196"/>
              <a:gd name="connsiteX24" fmla="*/ 0 w 2510376"/>
              <a:gd name="connsiteY24" fmla="*/ 4614708 h 5467196"/>
              <a:gd name="connsiteX25" fmla="*/ 0 w 2510376"/>
              <a:gd name="connsiteY25" fmla="*/ 4562093 h 5467196"/>
              <a:gd name="connsiteX26" fmla="*/ 0 w 2510376"/>
              <a:gd name="connsiteY26" fmla="*/ 4461569 h 5467196"/>
              <a:gd name="connsiteX27" fmla="*/ 0 w 2510376"/>
              <a:gd name="connsiteY27" fmla="*/ 4348965 h 5467196"/>
              <a:gd name="connsiteX28" fmla="*/ 0 w 2510376"/>
              <a:gd name="connsiteY28" fmla="*/ 4223108 h 5467196"/>
              <a:gd name="connsiteX29" fmla="*/ 0 w 2510376"/>
              <a:gd name="connsiteY29" fmla="*/ 4223107 h 5467196"/>
              <a:gd name="connsiteX30" fmla="*/ 0 w 2510376"/>
              <a:gd name="connsiteY30" fmla="*/ 4154358 h 5467196"/>
              <a:gd name="connsiteX31" fmla="*/ 0 w 2510376"/>
              <a:gd name="connsiteY31" fmla="*/ 4118669 h 5467196"/>
              <a:gd name="connsiteX32" fmla="*/ 0 w 2510376"/>
              <a:gd name="connsiteY32" fmla="*/ 3856763 h 5467196"/>
              <a:gd name="connsiteX33" fmla="*/ 0 w 2510376"/>
              <a:gd name="connsiteY33" fmla="*/ 3514833 h 5467196"/>
              <a:gd name="connsiteX34" fmla="*/ 0 w 2510376"/>
              <a:gd name="connsiteY34" fmla="*/ 3196474 h 5467196"/>
              <a:gd name="connsiteX35" fmla="*/ 0 w 2510376"/>
              <a:gd name="connsiteY35" fmla="*/ 2900845 h 5467196"/>
              <a:gd name="connsiteX36" fmla="*/ 0 w 2510376"/>
              <a:gd name="connsiteY36" fmla="*/ 2627104 h 5467196"/>
              <a:gd name="connsiteX37" fmla="*/ 0 w 2510376"/>
              <a:gd name="connsiteY37" fmla="*/ 2374410 h 5467196"/>
              <a:gd name="connsiteX38" fmla="*/ 0 w 2510376"/>
              <a:gd name="connsiteY38" fmla="*/ 2141920 h 5467196"/>
              <a:gd name="connsiteX39" fmla="*/ 0 w 2510376"/>
              <a:gd name="connsiteY39" fmla="*/ 1928792 h 5467196"/>
              <a:gd name="connsiteX40" fmla="*/ 0 w 2510376"/>
              <a:gd name="connsiteY40" fmla="*/ 1734185 h 5467196"/>
              <a:gd name="connsiteX41" fmla="*/ 0 w 2510376"/>
              <a:gd name="connsiteY41" fmla="*/ 1557257 h 5467196"/>
              <a:gd name="connsiteX42" fmla="*/ 0 w 2510376"/>
              <a:gd name="connsiteY42" fmla="*/ 1397165 h 5467196"/>
              <a:gd name="connsiteX43" fmla="*/ 0 w 2510376"/>
              <a:gd name="connsiteY43" fmla="*/ 1253069 h 5467196"/>
              <a:gd name="connsiteX44" fmla="*/ 0 w 2510376"/>
              <a:gd name="connsiteY44" fmla="*/ 1009494 h 5467196"/>
              <a:gd name="connsiteX45" fmla="*/ 0 w 2510376"/>
              <a:gd name="connsiteY45" fmla="*/ 819798 h 5467196"/>
              <a:gd name="connsiteX46" fmla="*/ 0 w 2510376"/>
              <a:gd name="connsiteY46" fmla="*/ 677245 h 5467196"/>
              <a:gd name="connsiteX47" fmla="*/ 0 w 2510376"/>
              <a:gd name="connsiteY47" fmla="*/ 575101 h 5467196"/>
              <a:gd name="connsiteX48" fmla="*/ 0 w 2510376"/>
              <a:gd name="connsiteY48" fmla="*/ 506631 h 5467196"/>
              <a:gd name="connsiteX49" fmla="*/ 0 w 2510376"/>
              <a:gd name="connsiteY49" fmla="*/ 465100 h 5467196"/>
              <a:gd name="connsiteX50" fmla="*/ 0 w 2510376"/>
              <a:gd name="connsiteY50" fmla="*/ 443773 h 5467196"/>
              <a:gd name="connsiteX51" fmla="*/ 0 w 2510376"/>
              <a:gd name="connsiteY51" fmla="*/ 434793 h 5467196"/>
              <a:gd name="connsiteX52" fmla="*/ 434996 w 2510376"/>
              <a:gd name="connsiteY52" fmla="*/ 0 h 546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510376" h="5467196">
                <a:moveTo>
                  <a:pt x="434996" y="0"/>
                </a:moveTo>
                <a:lnTo>
                  <a:pt x="579425" y="0"/>
                </a:lnTo>
                <a:lnTo>
                  <a:pt x="605170" y="47739"/>
                </a:lnTo>
                <a:cubicBezTo>
                  <a:pt x="660658" y="130271"/>
                  <a:pt x="754820" y="184170"/>
                  <a:pt x="862433" y="184170"/>
                </a:cubicBezTo>
                <a:cubicBezTo>
                  <a:pt x="862433" y="184170"/>
                  <a:pt x="862433" y="184170"/>
                  <a:pt x="1654465" y="184170"/>
                </a:cubicBezTo>
                <a:cubicBezTo>
                  <a:pt x="1759388" y="184170"/>
                  <a:pt x="1852540" y="130271"/>
                  <a:pt x="1907650" y="47739"/>
                </a:cubicBezTo>
                <a:lnTo>
                  <a:pt x="1933252" y="0"/>
                </a:lnTo>
                <a:lnTo>
                  <a:pt x="1942458" y="0"/>
                </a:lnTo>
                <a:lnTo>
                  <a:pt x="1987933" y="0"/>
                </a:lnTo>
                <a:lnTo>
                  <a:pt x="2022107" y="0"/>
                </a:lnTo>
                <a:lnTo>
                  <a:pt x="2046595" y="0"/>
                </a:lnTo>
                <a:lnTo>
                  <a:pt x="2063008" y="0"/>
                </a:lnTo>
                <a:lnTo>
                  <a:pt x="2078078" y="0"/>
                </a:lnTo>
                <a:lnTo>
                  <a:pt x="2080229" y="0"/>
                </a:lnTo>
                <a:cubicBezTo>
                  <a:pt x="2291267" y="0"/>
                  <a:pt x="2466032" y="148317"/>
                  <a:pt x="2506426" y="346896"/>
                </a:cubicBezTo>
                <a:lnTo>
                  <a:pt x="2510376" y="386354"/>
                </a:lnTo>
                <a:lnTo>
                  <a:pt x="2510376" y="4118669"/>
                </a:lnTo>
                <a:lnTo>
                  <a:pt x="2510376" y="4461569"/>
                </a:lnTo>
                <a:lnTo>
                  <a:pt x="2510376" y="5080162"/>
                </a:lnTo>
                <a:lnTo>
                  <a:pt x="2506426" y="5119065"/>
                </a:lnTo>
                <a:cubicBezTo>
                  <a:pt x="2466032" y="5315584"/>
                  <a:pt x="2291267" y="5467196"/>
                  <a:pt x="2080229" y="5467196"/>
                </a:cubicBezTo>
                <a:cubicBezTo>
                  <a:pt x="434996" y="5467196"/>
                  <a:pt x="434996" y="5467196"/>
                  <a:pt x="434996" y="5467196"/>
                </a:cubicBezTo>
                <a:cubicBezTo>
                  <a:pt x="193810" y="5467196"/>
                  <a:pt x="0" y="5269172"/>
                  <a:pt x="0" y="5032404"/>
                </a:cubicBezTo>
                <a:lnTo>
                  <a:pt x="0" y="4794583"/>
                </a:lnTo>
                <a:lnTo>
                  <a:pt x="0" y="4614708"/>
                </a:lnTo>
                <a:lnTo>
                  <a:pt x="0" y="4562093"/>
                </a:lnTo>
                <a:lnTo>
                  <a:pt x="0" y="4461569"/>
                </a:lnTo>
                <a:lnTo>
                  <a:pt x="0" y="4348965"/>
                </a:lnTo>
                <a:lnTo>
                  <a:pt x="0" y="4223108"/>
                </a:lnTo>
                <a:lnTo>
                  <a:pt x="0" y="4223107"/>
                </a:lnTo>
                <a:lnTo>
                  <a:pt x="0" y="4154358"/>
                </a:lnTo>
                <a:lnTo>
                  <a:pt x="0" y="4118669"/>
                </a:lnTo>
                <a:lnTo>
                  <a:pt x="0" y="3856763"/>
                </a:lnTo>
                <a:lnTo>
                  <a:pt x="0" y="3514833"/>
                </a:lnTo>
                <a:lnTo>
                  <a:pt x="0" y="3196474"/>
                </a:lnTo>
                <a:lnTo>
                  <a:pt x="0" y="2900845"/>
                </a:lnTo>
                <a:lnTo>
                  <a:pt x="0" y="2627104"/>
                </a:lnTo>
                <a:lnTo>
                  <a:pt x="0" y="2374410"/>
                </a:lnTo>
                <a:lnTo>
                  <a:pt x="0" y="2141920"/>
                </a:lnTo>
                <a:lnTo>
                  <a:pt x="0" y="1928792"/>
                </a:lnTo>
                <a:lnTo>
                  <a:pt x="0" y="1734185"/>
                </a:lnTo>
                <a:lnTo>
                  <a:pt x="0" y="1557257"/>
                </a:lnTo>
                <a:lnTo>
                  <a:pt x="0" y="1397165"/>
                </a:lnTo>
                <a:lnTo>
                  <a:pt x="0" y="1253069"/>
                </a:lnTo>
                <a:lnTo>
                  <a:pt x="0" y="1009494"/>
                </a:lnTo>
                <a:lnTo>
                  <a:pt x="0" y="819798"/>
                </a:lnTo>
                <a:lnTo>
                  <a:pt x="0" y="677245"/>
                </a:lnTo>
                <a:lnTo>
                  <a:pt x="0" y="575101"/>
                </a:lnTo>
                <a:lnTo>
                  <a:pt x="0" y="506631"/>
                </a:lnTo>
                <a:lnTo>
                  <a:pt x="0" y="465100"/>
                </a:lnTo>
                <a:lnTo>
                  <a:pt x="0" y="443773"/>
                </a:lnTo>
                <a:lnTo>
                  <a:pt x="0" y="434793"/>
                </a:lnTo>
                <a:cubicBezTo>
                  <a:pt x="0" y="193720"/>
                  <a:pt x="193810" y="0"/>
                  <a:pt x="434996" y="0"/>
                </a:cubicBez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12872231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00036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24332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26085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5" name="Freeform 4"/>
          <p:cNvSpPr>
            <a:spLocks noGrp="1"/>
          </p:cNvSpPr>
          <p:nvPr>
            <p:ph type="pic" sz="quarter" idx="10" hasCustomPrompt="1"/>
          </p:nvPr>
        </p:nvSpPr>
        <p:spPr>
          <a:xfrm>
            <a:off x="3973763" y="2158985"/>
            <a:ext cx="4264527" cy="2456446"/>
          </a:xfrm>
          <a:custGeom>
            <a:avLst/>
            <a:gdLst>
              <a:gd name="connsiteX0" fmla="*/ 0 w 4264527"/>
              <a:gd name="connsiteY0" fmla="*/ 0 h 2456446"/>
              <a:gd name="connsiteX1" fmla="*/ 4264527 w 4264527"/>
              <a:gd name="connsiteY1" fmla="*/ 0 h 2456446"/>
              <a:gd name="connsiteX2" fmla="*/ 4264527 w 4264527"/>
              <a:gd name="connsiteY2" fmla="*/ 2456446 h 2456446"/>
              <a:gd name="connsiteX3" fmla="*/ 0 w 4264527"/>
              <a:gd name="connsiteY3" fmla="*/ 2456446 h 2456446"/>
            </a:gdLst>
            <a:ahLst/>
            <a:cxnLst>
              <a:cxn ang="0">
                <a:pos x="connsiteX0" y="connsiteY0"/>
              </a:cxn>
              <a:cxn ang="0">
                <a:pos x="connsiteX1" y="connsiteY1"/>
              </a:cxn>
              <a:cxn ang="0">
                <a:pos x="connsiteX2" y="connsiteY2"/>
              </a:cxn>
              <a:cxn ang="0">
                <a:pos x="connsiteX3" y="connsiteY3"/>
              </a:cxn>
            </a:cxnLst>
            <a:rect l="l" t="t" r="r" b="b"/>
            <a:pathLst>
              <a:path w="4264527" h="2456446">
                <a:moveTo>
                  <a:pt x="0" y="0"/>
                </a:moveTo>
                <a:lnTo>
                  <a:pt x="4264527" y="0"/>
                </a:lnTo>
                <a:lnTo>
                  <a:pt x="4264527" y="2456446"/>
                </a:lnTo>
                <a:lnTo>
                  <a:pt x="0" y="2456446"/>
                </a:ln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33016836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71286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23897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80060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98278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40553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4526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6" name="Freeform 5"/>
          <p:cNvSpPr>
            <a:spLocks noGrp="1"/>
          </p:cNvSpPr>
          <p:nvPr>
            <p:ph type="pic" sz="quarter" idx="10" hasCustomPrompt="1"/>
          </p:nvPr>
        </p:nvSpPr>
        <p:spPr>
          <a:xfrm>
            <a:off x="4119942" y="1958804"/>
            <a:ext cx="1762735" cy="3851068"/>
          </a:xfrm>
          <a:custGeom>
            <a:avLst/>
            <a:gdLst>
              <a:gd name="connsiteX0" fmla="*/ 183619 w 1762735"/>
              <a:gd name="connsiteY0" fmla="*/ 0 h 3851068"/>
              <a:gd name="connsiteX1" fmla="*/ 237156 w 1762735"/>
              <a:gd name="connsiteY1" fmla="*/ 0 h 3851068"/>
              <a:gd name="connsiteX2" fmla="*/ 277388 w 1762735"/>
              <a:gd name="connsiteY2" fmla="*/ 0 h 3851068"/>
              <a:gd name="connsiteX3" fmla="*/ 306216 w 1762735"/>
              <a:gd name="connsiteY3" fmla="*/ 0 h 3851068"/>
              <a:gd name="connsiteX4" fmla="*/ 325540 w 1762735"/>
              <a:gd name="connsiteY4" fmla="*/ 0 h 3851068"/>
              <a:gd name="connsiteX5" fmla="*/ 337261 w 1762735"/>
              <a:gd name="connsiteY5" fmla="*/ 0 h 3851068"/>
              <a:gd name="connsiteX6" fmla="*/ 343280 w 1762735"/>
              <a:gd name="connsiteY6" fmla="*/ 0 h 3851068"/>
              <a:gd name="connsiteX7" fmla="*/ 345814 w 1762735"/>
              <a:gd name="connsiteY7" fmla="*/ 0 h 3851068"/>
              <a:gd name="connsiteX8" fmla="*/ 379478 w 1762735"/>
              <a:gd name="connsiteY8" fmla="*/ 33674 h 3851068"/>
              <a:gd name="connsiteX9" fmla="*/ 486588 w 1762735"/>
              <a:gd name="connsiteY9" fmla="*/ 137757 h 3851068"/>
              <a:gd name="connsiteX10" fmla="*/ 1282267 w 1762735"/>
              <a:gd name="connsiteY10" fmla="*/ 137757 h 3851068"/>
              <a:gd name="connsiteX11" fmla="*/ 1386317 w 1762735"/>
              <a:gd name="connsiteY11" fmla="*/ 33674 h 3851068"/>
              <a:gd name="connsiteX12" fmla="*/ 1423041 w 1762735"/>
              <a:gd name="connsiteY12" fmla="*/ 0 h 3851068"/>
              <a:gd name="connsiteX13" fmla="*/ 1474558 w 1762735"/>
              <a:gd name="connsiteY13" fmla="*/ 0 h 3851068"/>
              <a:gd name="connsiteX14" fmla="*/ 1513272 w 1762735"/>
              <a:gd name="connsiteY14" fmla="*/ 0 h 3851068"/>
              <a:gd name="connsiteX15" fmla="*/ 1541012 w 1762735"/>
              <a:gd name="connsiteY15" fmla="*/ 0 h 3851068"/>
              <a:gd name="connsiteX16" fmla="*/ 1559607 w 1762735"/>
              <a:gd name="connsiteY16" fmla="*/ 0 h 3851068"/>
              <a:gd name="connsiteX17" fmla="*/ 1576678 w 1762735"/>
              <a:gd name="connsiteY17" fmla="*/ 0 h 3851068"/>
              <a:gd name="connsiteX18" fmla="*/ 1579116 w 1762735"/>
              <a:gd name="connsiteY18" fmla="*/ 0 h 3851068"/>
              <a:gd name="connsiteX19" fmla="*/ 1762735 w 1762735"/>
              <a:gd name="connsiteY19" fmla="*/ 180615 h 3851068"/>
              <a:gd name="connsiteX20" fmla="*/ 1762735 w 1762735"/>
              <a:gd name="connsiteY20" fmla="*/ 3667392 h 3851068"/>
              <a:gd name="connsiteX21" fmla="*/ 1579116 w 1762735"/>
              <a:gd name="connsiteY21" fmla="*/ 3851068 h 3851068"/>
              <a:gd name="connsiteX22" fmla="*/ 1452334 w 1762735"/>
              <a:gd name="connsiteY22" fmla="*/ 3851068 h 3851068"/>
              <a:gd name="connsiteX23" fmla="*/ 1333473 w 1762735"/>
              <a:gd name="connsiteY23" fmla="*/ 3851068 h 3851068"/>
              <a:gd name="connsiteX24" fmla="*/ 1222278 w 1762735"/>
              <a:gd name="connsiteY24" fmla="*/ 3851068 h 3851068"/>
              <a:gd name="connsiteX25" fmla="*/ 1118493 w 1762735"/>
              <a:gd name="connsiteY25" fmla="*/ 3851068 h 3851068"/>
              <a:gd name="connsiteX26" fmla="*/ 932132 w 1762735"/>
              <a:gd name="connsiteY26" fmla="*/ 3851068 h 3851068"/>
              <a:gd name="connsiteX27" fmla="*/ 772344 w 1762735"/>
              <a:gd name="connsiteY27" fmla="*/ 3851068 h 3851068"/>
              <a:gd name="connsiteX28" fmla="*/ 637087 w 1762735"/>
              <a:gd name="connsiteY28" fmla="*/ 3851068 h 3851068"/>
              <a:gd name="connsiteX29" fmla="*/ 524316 w 1762735"/>
              <a:gd name="connsiteY29" fmla="*/ 3851068 h 3851068"/>
              <a:gd name="connsiteX30" fmla="*/ 431987 w 1762735"/>
              <a:gd name="connsiteY30" fmla="*/ 3851068 h 3851068"/>
              <a:gd name="connsiteX31" fmla="*/ 358056 w 1762735"/>
              <a:gd name="connsiteY31" fmla="*/ 3851068 h 3851068"/>
              <a:gd name="connsiteX32" fmla="*/ 300478 w 1762735"/>
              <a:gd name="connsiteY32" fmla="*/ 3851068 h 3851068"/>
              <a:gd name="connsiteX33" fmla="*/ 257209 w 1762735"/>
              <a:gd name="connsiteY33" fmla="*/ 3851068 h 3851068"/>
              <a:gd name="connsiteX34" fmla="*/ 226206 w 1762735"/>
              <a:gd name="connsiteY34" fmla="*/ 3851068 h 3851068"/>
              <a:gd name="connsiteX35" fmla="*/ 205424 w 1762735"/>
              <a:gd name="connsiteY35" fmla="*/ 3851068 h 3851068"/>
              <a:gd name="connsiteX36" fmla="*/ 192817 w 1762735"/>
              <a:gd name="connsiteY36" fmla="*/ 3851068 h 3851068"/>
              <a:gd name="connsiteX37" fmla="*/ 186344 w 1762735"/>
              <a:gd name="connsiteY37" fmla="*/ 3851068 h 3851068"/>
              <a:gd name="connsiteX38" fmla="*/ 183619 w 1762735"/>
              <a:gd name="connsiteY38" fmla="*/ 3851068 h 3851068"/>
              <a:gd name="connsiteX39" fmla="*/ 0 w 1762735"/>
              <a:gd name="connsiteY39" fmla="*/ 3667392 h 3851068"/>
              <a:gd name="connsiteX40" fmla="*/ 0 w 1762735"/>
              <a:gd name="connsiteY40" fmla="*/ 180615 h 3851068"/>
              <a:gd name="connsiteX41" fmla="*/ 183619 w 1762735"/>
              <a:gd name="connsiteY41" fmla="*/ 0 h 385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62735" h="3851068">
                <a:moveTo>
                  <a:pt x="183619" y="0"/>
                </a:moveTo>
                <a:lnTo>
                  <a:pt x="237156" y="0"/>
                </a:lnTo>
                <a:lnTo>
                  <a:pt x="277388" y="0"/>
                </a:lnTo>
                <a:lnTo>
                  <a:pt x="306216" y="0"/>
                </a:lnTo>
                <a:lnTo>
                  <a:pt x="325540" y="0"/>
                </a:lnTo>
                <a:lnTo>
                  <a:pt x="337261" y="0"/>
                </a:lnTo>
                <a:lnTo>
                  <a:pt x="343280" y="0"/>
                </a:lnTo>
                <a:lnTo>
                  <a:pt x="345814" y="0"/>
                </a:lnTo>
                <a:cubicBezTo>
                  <a:pt x="364176" y="0"/>
                  <a:pt x="379478" y="12245"/>
                  <a:pt x="379478" y="33674"/>
                </a:cubicBezTo>
                <a:cubicBezTo>
                  <a:pt x="379478" y="91838"/>
                  <a:pt x="425382" y="137757"/>
                  <a:pt x="486588" y="137757"/>
                </a:cubicBezTo>
                <a:cubicBezTo>
                  <a:pt x="1282267" y="137757"/>
                  <a:pt x="1282267" y="137757"/>
                  <a:pt x="1282267" y="137757"/>
                </a:cubicBezTo>
                <a:cubicBezTo>
                  <a:pt x="1340412" y="137757"/>
                  <a:pt x="1386317" y="91838"/>
                  <a:pt x="1386317" y="33674"/>
                </a:cubicBezTo>
                <a:cubicBezTo>
                  <a:pt x="1386317" y="12245"/>
                  <a:pt x="1401619" y="0"/>
                  <a:pt x="1423041" y="0"/>
                </a:cubicBezTo>
                <a:lnTo>
                  <a:pt x="1474558" y="0"/>
                </a:lnTo>
                <a:lnTo>
                  <a:pt x="1513272" y="0"/>
                </a:lnTo>
                <a:lnTo>
                  <a:pt x="1541012" y="0"/>
                </a:lnTo>
                <a:lnTo>
                  <a:pt x="1559607" y="0"/>
                </a:lnTo>
                <a:lnTo>
                  <a:pt x="1576678" y="0"/>
                </a:lnTo>
                <a:lnTo>
                  <a:pt x="1579116" y="0"/>
                </a:lnTo>
                <a:cubicBezTo>
                  <a:pt x="1680106" y="0"/>
                  <a:pt x="1762735" y="79593"/>
                  <a:pt x="1762735" y="180615"/>
                </a:cubicBezTo>
                <a:cubicBezTo>
                  <a:pt x="1762735" y="3667392"/>
                  <a:pt x="1762735" y="3667392"/>
                  <a:pt x="1762735" y="3667392"/>
                </a:cubicBezTo>
                <a:cubicBezTo>
                  <a:pt x="1762735" y="3768414"/>
                  <a:pt x="1680106" y="3851068"/>
                  <a:pt x="1579116" y="3851068"/>
                </a:cubicBezTo>
                <a:lnTo>
                  <a:pt x="1452334" y="3851068"/>
                </a:lnTo>
                <a:lnTo>
                  <a:pt x="1333473" y="3851068"/>
                </a:lnTo>
                <a:lnTo>
                  <a:pt x="1222278" y="3851068"/>
                </a:lnTo>
                <a:lnTo>
                  <a:pt x="1118493" y="3851068"/>
                </a:lnTo>
                <a:lnTo>
                  <a:pt x="932132" y="3851068"/>
                </a:lnTo>
                <a:lnTo>
                  <a:pt x="772344" y="3851068"/>
                </a:lnTo>
                <a:lnTo>
                  <a:pt x="637087" y="3851068"/>
                </a:lnTo>
                <a:lnTo>
                  <a:pt x="524316" y="3851068"/>
                </a:lnTo>
                <a:lnTo>
                  <a:pt x="431987" y="3851068"/>
                </a:lnTo>
                <a:lnTo>
                  <a:pt x="358056" y="3851068"/>
                </a:lnTo>
                <a:lnTo>
                  <a:pt x="300478" y="3851068"/>
                </a:lnTo>
                <a:lnTo>
                  <a:pt x="257209" y="3851068"/>
                </a:lnTo>
                <a:lnTo>
                  <a:pt x="226206" y="3851068"/>
                </a:lnTo>
                <a:lnTo>
                  <a:pt x="205424" y="3851068"/>
                </a:lnTo>
                <a:lnTo>
                  <a:pt x="192817" y="3851068"/>
                </a:lnTo>
                <a:lnTo>
                  <a:pt x="186344" y="3851068"/>
                </a:lnTo>
                <a:lnTo>
                  <a:pt x="183619" y="3851068"/>
                </a:lnTo>
                <a:cubicBezTo>
                  <a:pt x="79568" y="3851068"/>
                  <a:pt x="0" y="3768414"/>
                  <a:pt x="0" y="3667392"/>
                </a:cubicBezTo>
                <a:cubicBezTo>
                  <a:pt x="0" y="180615"/>
                  <a:pt x="0" y="180615"/>
                  <a:pt x="0" y="180615"/>
                </a:cubicBezTo>
                <a:cubicBezTo>
                  <a:pt x="0" y="79593"/>
                  <a:pt x="82628" y="0"/>
                  <a:pt x="183619" y="0"/>
                </a:cubicBez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
        <p:nvSpPr>
          <p:cNvPr id="7" name="Freeform 6"/>
          <p:cNvSpPr>
            <a:spLocks noGrp="1"/>
          </p:cNvSpPr>
          <p:nvPr>
            <p:ph type="pic" sz="quarter" idx="11" hasCustomPrompt="1"/>
          </p:nvPr>
        </p:nvSpPr>
        <p:spPr>
          <a:xfrm>
            <a:off x="6313068" y="1958804"/>
            <a:ext cx="1762735" cy="3851068"/>
          </a:xfrm>
          <a:custGeom>
            <a:avLst/>
            <a:gdLst>
              <a:gd name="connsiteX0" fmla="*/ 183619 w 1762735"/>
              <a:gd name="connsiteY0" fmla="*/ 0 h 3851068"/>
              <a:gd name="connsiteX1" fmla="*/ 237156 w 1762735"/>
              <a:gd name="connsiteY1" fmla="*/ 0 h 3851068"/>
              <a:gd name="connsiteX2" fmla="*/ 277388 w 1762735"/>
              <a:gd name="connsiteY2" fmla="*/ 0 h 3851068"/>
              <a:gd name="connsiteX3" fmla="*/ 306216 w 1762735"/>
              <a:gd name="connsiteY3" fmla="*/ 0 h 3851068"/>
              <a:gd name="connsiteX4" fmla="*/ 325540 w 1762735"/>
              <a:gd name="connsiteY4" fmla="*/ 0 h 3851068"/>
              <a:gd name="connsiteX5" fmla="*/ 337261 w 1762735"/>
              <a:gd name="connsiteY5" fmla="*/ 0 h 3851068"/>
              <a:gd name="connsiteX6" fmla="*/ 343280 w 1762735"/>
              <a:gd name="connsiteY6" fmla="*/ 0 h 3851068"/>
              <a:gd name="connsiteX7" fmla="*/ 345814 w 1762735"/>
              <a:gd name="connsiteY7" fmla="*/ 0 h 3851068"/>
              <a:gd name="connsiteX8" fmla="*/ 379478 w 1762735"/>
              <a:gd name="connsiteY8" fmla="*/ 33674 h 3851068"/>
              <a:gd name="connsiteX9" fmla="*/ 486588 w 1762735"/>
              <a:gd name="connsiteY9" fmla="*/ 137757 h 3851068"/>
              <a:gd name="connsiteX10" fmla="*/ 1282267 w 1762735"/>
              <a:gd name="connsiteY10" fmla="*/ 137757 h 3851068"/>
              <a:gd name="connsiteX11" fmla="*/ 1386317 w 1762735"/>
              <a:gd name="connsiteY11" fmla="*/ 33674 h 3851068"/>
              <a:gd name="connsiteX12" fmla="*/ 1423041 w 1762735"/>
              <a:gd name="connsiteY12" fmla="*/ 0 h 3851068"/>
              <a:gd name="connsiteX13" fmla="*/ 1474558 w 1762735"/>
              <a:gd name="connsiteY13" fmla="*/ 0 h 3851068"/>
              <a:gd name="connsiteX14" fmla="*/ 1513272 w 1762735"/>
              <a:gd name="connsiteY14" fmla="*/ 0 h 3851068"/>
              <a:gd name="connsiteX15" fmla="*/ 1541012 w 1762735"/>
              <a:gd name="connsiteY15" fmla="*/ 0 h 3851068"/>
              <a:gd name="connsiteX16" fmla="*/ 1559607 w 1762735"/>
              <a:gd name="connsiteY16" fmla="*/ 0 h 3851068"/>
              <a:gd name="connsiteX17" fmla="*/ 1576678 w 1762735"/>
              <a:gd name="connsiteY17" fmla="*/ 0 h 3851068"/>
              <a:gd name="connsiteX18" fmla="*/ 1579116 w 1762735"/>
              <a:gd name="connsiteY18" fmla="*/ 0 h 3851068"/>
              <a:gd name="connsiteX19" fmla="*/ 1762735 w 1762735"/>
              <a:gd name="connsiteY19" fmla="*/ 180615 h 3851068"/>
              <a:gd name="connsiteX20" fmla="*/ 1762735 w 1762735"/>
              <a:gd name="connsiteY20" fmla="*/ 3667392 h 3851068"/>
              <a:gd name="connsiteX21" fmla="*/ 1579116 w 1762735"/>
              <a:gd name="connsiteY21" fmla="*/ 3851068 h 3851068"/>
              <a:gd name="connsiteX22" fmla="*/ 1452334 w 1762735"/>
              <a:gd name="connsiteY22" fmla="*/ 3851068 h 3851068"/>
              <a:gd name="connsiteX23" fmla="*/ 1333473 w 1762735"/>
              <a:gd name="connsiteY23" fmla="*/ 3851068 h 3851068"/>
              <a:gd name="connsiteX24" fmla="*/ 1222278 w 1762735"/>
              <a:gd name="connsiteY24" fmla="*/ 3851068 h 3851068"/>
              <a:gd name="connsiteX25" fmla="*/ 1118493 w 1762735"/>
              <a:gd name="connsiteY25" fmla="*/ 3851068 h 3851068"/>
              <a:gd name="connsiteX26" fmla="*/ 932132 w 1762735"/>
              <a:gd name="connsiteY26" fmla="*/ 3851068 h 3851068"/>
              <a:gd name="connsiteX27" fmla="*/ 772344 w 1762735"/>
              <a:gd name="connsiteY27" fmla="*/ 3851068 h 3851068"/>
              <a:gd name="connsiteX28" fmla="*/ 637087 w 1762735"/>
              <a:gd name="connsiteY28" fmla="*/ 3851068 h 3851068"/>
              <a:gd name="connsiteX29" fmla="*/ 524316 w 1762735"/>
              <a:gd name="connsiteY29" fmla="*/ 3851068 h 3851068"/>
              <a:gd name="connsiteX30" fmla="*/ 431987 w 1762735"/>
              <a:gd name="connsiteY30" fmla="*/ 3851068 h 3851068"/>
              <a:gd name="connsiteX31" fmla="*/ 358056 w 1762735"/>
              <a:gd name="connsiteY31" fmla="*/ 3851068 h 3851068"/>
              <a:gd name="connsiteX32" fmla="*/ 300478 w 1762735"/>
              <a:gd name="connsiteY32" fmla="*/ 3851068 h 3851068"/>
              <a:gd name="connsiteX33" fmla="*/ 257209 w 1762735"/>
              <a:gd name="connsiteY33" fmla="*/ 3851068 h 3851068"/>
              <a:gd name="connsiteX34" fmla="*/ 226206 w 1762735"/>
              <a:gd name="connsiteY34" fmla="*/ 3851068 h 3851068"/>
              <a:gd name="connsiteX35" fmla="*/ 205424 w 1762735"/>
              <a:gd name="connsiteY35" fmla="*/ 3851068 h 3851068"/>
              <a:gd name="connsiteX36" fmla="*/ 192817 w 1762735"/>
              <a:gd name="connsiteY36" fmla="*/ 3851068 h 3851068"/>
              <a:gd name="connsiteX37" fmla="*/ 186344 w 1762735"/>
              <a:gd name="connsiteY37" fmla="*/ 3851068 h 3851068"/>
              <a:gd name="connsiteX38" fmla="*/ 183619 w 1762735"/>
              <a:gd name="connsiteY38" fmla="*/ 3851068 h 3851068"/>
              <a:gd name="connsiteX39" fmla="*/ 0 w 1762735"/>
              <a:gd name="connsiteY39" fmla="*/ 3667392 h 3851068"/>
              <a:gd name="connsiteX40" fmla="*/ 0 w 1762735"/>
              <a:gd name="connsiteY40" fmla="*/ 180615 h 3851068"/>
              <a:gd name="connsiteX41" fmla="*/ 183619 w 1762735"/>
              <a:gd name="connsiteY41" fmla="*/ 0 h 385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62735" h="3851068">
                <a:moveTo>
                  <a:pt x="183619" y="0"/>
                </a:moveTo>
                <a:lnTo>
                  <a:pt x="237156" y="0"/>
                </a:lnTo>
                <a:lnTo>
                  <a:pt x="277388" y="0"/>
                </a:lnTo>
                <a:lnTo>
                  <a:pt x="306216" y="0"/>
                </a:lnTo>
                <a:lnTo>
                  <a:pt x="325540" y="0"/>
                </a:lnTo>
                <a:lnTo>
                  <a:pt x="337261" y="0"/>
                </a:lnTo>
                <a:lnTo>
                  <a:pt x="343280" y="0"/>
                </a:lnTo>
                <a:lnTo>
                  <a:pt x="345814" y="0"/>
                </a:lnTo>
                <a:cubicBezTo>
                  <a:pt x="364176" y="0"/>
                  <a:pt x="379478" y="12245"/>
                  <a:pt x="379478" y="33674"/>
                </a:cubicBezTo>
                <a:cubicBezTo>
                  <a:pt x="379478" y="91838"/>
                  <a:pt x="425382" y="137757"/>
                  <a:pt x="486588" y="137757"/>
                </a:cubicBezTo>
                <a:cubicBezTo>
                  <a:pt x="1282267" y="137757"/>
                  <a:pt x="1282267" y="137757"/>
                  <a:pt x="1282267" y="137757"/>
                </a:cubicBezTo>
                <a:cubicBezTo>
                  <a:pt x="1340412" y="137757"/>
                  <a:pt x="1386317" y="91838"/>
                  <a:pt x="1386317" y="33674"/>
                </a:cubicBezTo>
                <a:cubicBezTo>
                  <a:pt x="1386317" y="12245"/>
                  <a:pt x="1401619" y="0"/>
                  <a:pt x="1423041" y="0"/>
                </a:cubicBezTo>
                <a:lnTo>
                  <a:pt x="1474558" y="0"/>
                </a:lnTo>
                <a:lnTo>
                  <a:pt x="1513272" y="0"/>
                </a:lnTo>
                <a:lnTo>
                  <a:pt x="1541012" y="0"/>
                </a:lnTo>
                <a:lnTo>
                  <a:pt x="1559607" y="0"/>
                </a:lnTo>
                <a:lnTo>
                  <a:pt x="1576678" y="0"/>
                </a:lnTo>
                <a:lnTo>
                  <a:pt x="1579116" y="0"/>
                </a:lnTo>
                <a:cubicBezTo>
                  <a:pt x="1680106" y="0"/>
                  <a:pt x="1762735" y="79593"/>
                  <a:pt x="1762735" y="180615"/>
                </a:cubicBezTo>
                <a:cubicBezTo>
                  <a:pt x="1762735" y="3667392"/>
                  <a:pt x="1762735" y="3667392"/>
                  <a:pt x="1762735" y="3667392"/>
                </a:cubicBezTo>
                <a:cubicBezTo>
                  <a:pt x="1762735" y="3768414"/>
                  <a:pt x="1680106" y="3851068"/>
                  <a:pt x="1579116" y="3851068"/>
                </a:cubicBezTo>
                <a:lnTo>
                  <a:pt x="1452334" y="3851068"/>
                </a:lnTo>
                <a:lnTo>
                  <a:pt x="1333473" y="3851068"/>
                </a:lnTo>
                <a:lnTo>
                  <a:pt x="1222278" y="3851068"/>
                </a:lnTo>
                <a:lnTo>
                  <a:pt x="1118493" y="3851068"/>
                </a:lnTo>
                <a:lnTo>
                  <a:pt x="932132" y="3851068"/>
                </a:lnTo>
                <a:lnTo>
                  <a:pt x="772344" y="3851068"/>
                </a:lnTo>
                <a:lnTo>
                  <a:pt x="637087" y="3851068"/>
                </a:lnTo>
                <a:lnTo>
                  <a:pt x="524316" y="3851068"/>
                </a:lnTo>
                <a:lnTo>
                  <a:pt x="431987" y="3851068"/>
                </a:lnTo>
                <a:lnTo>
                  <a:pt x="358056" y="3851068"/>
                </a:lnTo>
                <a:lnTo>
                  <a:pt x="300478" y="3851068"/>
                </a:lnTo>
                <a:lnTo>
                  <a:pt x="257209" y="3851068"/>
                </a:lnTo>
                <a:lnTo>
                  <a:pt x="226206" y="3851068"/>
                </a:lnTo>
                <a:lnTo>
                  <a:pt x="205424" y="3851068"/>
                </a:lnTo>
                <a:lnTo>
                  <a:pt x="192817" y="3851068"/>
                </a:lnTo>
                <a:lnTo>
                  <a:pt x="186344" y="3851068"/>
                </a:lnTo>
                <a:lnTo>
                  <a:pt x="183619" y="3851068"/>
                </a:lnTo>
                <a:cubicBezTo>
                  <a:pt x="79568" y="3851068"/>
                  <a:pt x="0" y="3768414"/>
                  <a:pt x="0" y="3667392"/>
                </a:cubicBezTo>
                <a:cubicBezTo>
                  <a:pt x="0" y="180615"/>
                  <a:pt x="0" y="180615"/>
                  <a:pt x="0" y="180615"/>
                </a:cubicBezTo>
                <a:cubicBezTo>
                  <a:pt x="0" y="79593"/>
                  <a:pt x="82628" y="0"/>
                  <a:pt x="183619" y="0"/>
                </a:cubicBez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37241985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22933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697152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93002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77519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33264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5" name="Freeform 4"/>
          <p:cNvSpPr>
            <a:spLocks noGrp="1"/>
          </p:cNvSpPr>
          <p:nvPr>
            <p:ph type="pic" sz="quarter" idx="10" hasCustomPrompt="1"/>
          </p:nvPr>
        </p:nvSpPr>
        <p:spPr>
          <a:xfrm>
            <a:off x="3973763" y="2158985"/>
            <a:ext cx="4264527" cy="2456446"/>
          </a:xfrm>
          <a:custGeom>
            <a:avLst/>
            <a:gdLst>
              <a:gd name="connsiteX0" fmla="*/ 0 w 4264527"/>
              <a:gd name="connsiteY0" fmla="*/ 0 h 2456446"/>
              <a:gd name="connsiteX1" fmla="*/ 4264527 w 4264527"/>
              <a:gd name="connsiteY1" fmla="*/ 0 h 2456446"/>
              <a:gd name="connsiteX2" fmla="*/ 4264527 w 4264527"/>
              <a:gd name="connsiteY2" fmla="*/ 2456446 h 2456446"/>
              <a:gd name="connsiteX3" fmla="*/ 0 w 4264527"/>
              <a:gd name="connsiteY3" fmla="*/ 2456446 h 2456446"/>
            </a:gdLst>
            <a:ahLst/>
            <a:cxnLst>
              <a:cxn ang="0">
                <a:pos x="connsiteX0" y="connsiteY0"/>
              </a:cxn>
              <a:cxn ang="0">
                <a:pos x="connsiteX1" y="connsiteY1"/>
              </a:cxn>
              <a:cxn ang="0">
                <a:pos x="connsiteX2" y="connsiteY2"/>
              </a:cxn>
              <a:cxn ang="0">
                <a:pos x="connsiteX3" y="connsiteY3"/>
              </a:cxn>
            </a:cxnLst>
            <a:rect l="l" t="t" r="r" b="b"/>
            <a:pathLst>
              <a:path w="4264527" h="2456446">
                <a:moveTo>
                  <a:pt x="0" y="0"/>
                </a:moveTo>
                <a:lnTo>
                  <a:pt x="4264527" y="0"/>
                </a:lnTo>
                <a:lnTo>
                  <a:pt x="4264527" y="2456446"/>
                </a:lnTo>
                <a:lnTo>
                  <a:pt x="0" y="2456446"/>
                </a:ln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10716609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3347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31927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812244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1721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5" name="Freeform 4"/>
          <p:cNvSpPr>
            <a:spLocks noGrp="1"/>
          </p:cNvSpPr>
          <p:nvPr>
            <p:ph type="pic" sz="quarter" idx="10" hasCustomPrompt="1"/>
          </p:nvPr>
        </p:nvSpPr>
        <p:spPr>
          <a:xfrm>
            <a:off x="3973763" y="2158985"/>
            <a:ext cx="4264527" cy="2456446"/>
          </a:xfrm>
          <a:custGeom>
            <a:avLst/>
            <a:gdLst>
              <a:gd name="connsiteX0" fmla="*/ 0 w 4264527"/>
              <a:gd name="connsiteY0" fmla="*/ 0 h 2456446"/>
              <a:gd name="connsiteX1" fmla="*/ 4264527 w 4264527"/>
              <a:gd name="connsiteY1" fmla="*/ 0 h 2456446"/>
              <a:gd name="connsiteX2" fmla="*/ 4264527 w 4264527"/>
              <a:gd name="connsiteY2" fmla="*/ 2456446 h 2456446"/>
              <a:gd name="connsiteX3" fmla="*/ 0 w 4264527"/>
              <a:gd name="connsiteY3" fmla="*/ 2456446 h 2456446"/>
            </a:gdLst>
            <a:ahLst/>
            <a:cxnLst>
              <a:cxn ang="0">
                <a:pos x="connsiteX0" y="connsiteY0"/>
              </a:cxn>
              <a:cxn ang="0">
                <a:pos x="connsiteX1" y="connsiteY1"/>
              </a:cxn>
              <a:cxn ang="0">
                <a:pos x="connsiteX2" y="connsiteY2"/>
              </a:cxn>
              <a:cxn ang="0">
                <a:pos x="connsiteX3" y="connsiteY3"/>
              </a:cxn>
            </a:cxnLst>
            <a:rect l="l" t="t" r="r" b="b"/>
            <a:pathLst>
              <a:path w="4264527" h="2456446">
                <a:moveTo>
                  <a:pt x="0" y="0"/>
                </a:moveTo>
                <a:lnTo>
                  <a:pt x="4264527" y="0"/>
                </a:lnTo>
                <a:lnTo>
                  <a:pt x="4264527" y="2456446"/>
                </a:lnTo>
                <a:lnTo>
                  <a:pt x="0" y="2456446"/>
                </a:ln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84742855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819987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78680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797267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66215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0763905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133091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659762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5" name="Freeform 4"/>
          <p:cNvSpPr>
            <a:spLocks noGrp="1"/>
          </p:cNvSpPr>
          <p:nvPr>
            <p:ph type="pic" sz="quarter" idx="10" hasCustomPrompt="1"/>
          </p:nvPr>
        </p:nvSpPr>
        <p:spPr>
          <a:xfrm>
            <a:off x="3973763" y="2158985"/>
            <a:ext cx="4264527" cy="2456446"/>
          </a:xfrm>
          <a:custGeom>
            <a:avLst/>
            <a:gdLst>
              <a:gd name="connsiteX0" fmla="*/ 0 w 4264527"/>
              <a:gd name="connsiteY0" fmla="*/ 0 h 2456446"/>
              <a:gd name="connsiteX1" fmla="*/ 4264527 w 4264527"/>
              <a:gd name="connsiteY1" fmla="*/ 0 h 2456446"/>
              <a:gd name="connsiteX2" fmla="*/ 4264527 w 4264527"/>
              <a:gd name="connsiteY2" fmla="*/ 2456446 h 2456446"/>
              <a:gd name="connsiteX3" fmla="*/ 0 w 4264527"/>
              <a:gd name="connsiteY3" fmla="*/ 2456446 h 2456446"/>
            </a:gdLst>
            <a:ahLst/>
            <a:cxnLst>
              <a:cxn ang="0">
                <a:pos x="connsiteX0" y="connsiteY0"/>
              </a:cxn>
              <a:cxn ang="0">
                <a:pos x="connsiteX1" y="connsiteY1"/>
              </a:cxn>
              <a:cxn ang="0">
                <a:pos x="connsiteX2" y="connsiteY2"/>
              </a:cxn>
              <a:cxn ang="0">
                <a:pos x="connsiteX3" y="connsiteY3"/>
              </a:cxn>
            </a:cxnLst>
            <a:rect l="l" t="t" r="r" b="b"/>
            <a:pathLst>
              <a:path w="4264527" h="2456446">
                <a:moveTo>
                  <a:pt x="0" y="0"/>
                </a:moveTo>
                <a:lnTo>
                  <a:pt x="4264527" y="0"/>
                </a:lnTo>
                <a:lnTo>
                  <a:pt x="4264527" y="2456446"/>
                </a:lnTo>
                <a:lnTo>
                  <a:pt x="0" y="2456446"/>
                </a:ln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34265006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022299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7777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5" name="Freeform 4"/>
          <p:cNvSpPr>
            <a:spLocks noGrp="1"/>
          </p:cNvSpPr>
          <p:nvPr>
            <p:ph type="pic" sz="quarter" idx="10" hasCustomPrompt="1"/>
          </p:nvPr>
        </p:nvSpPr>
        <p:spPr>
          <a:xfrm>
            <a:off x="5742926" y="2165986"/>
            <a:ext cx="5441874" cy="3257009"/>
          </a:xfrm>
          <a:custGeom>
            <a:avLst/>
            <a:gdLst>
              <a:gd name="connsiteX0" fmla="*/ 0 w 5441874"/>
              <a:gd name="connsiteY0" fmla="*/ 0 h 3257009"/>
              <a:gd name="connsiteX1" fmla="*/ 5441874 w 5441874"/>
              <a:gd name="connsiteY1" fmla="*/ 0 h 3257009"/>
              <a:gd name="connsiteX2" fmla="*/ 5441874 w 5441874"/>
              <a:gd name="connsiteY2" fmla="*/ 3257009 h 3257009"/>
              <a:gd name="connsiteX3" fmla="*/ 0 w 5441874"/>
              <a:gd name="connsiteY3" fmla="*/ 3257009 h 3257009"/>
            </a:gdLst>
            <a:ahLst/>
            <a:cxnLst>
              <a:cxn ang="0">
                <a:pos x="connsiteX0" y="connsiteY0"/>
              </a:cxn>
              <a:cxn ang="0">
                <a:pos x="connsiteX1" y="connsiteY1"/>
              </a:cxn>
              <a:cxn ang="0">
                <a:pos x="connsiteX2" y="connsiteY2"/>
              </a:cxn>
              <a:cxn ang="0">
                <a:pos x="connsiteX3" y="connsiteY3"/>
              </a:cxn>
            </a:cxnLst>
            <a:rect l="l" t="t" r="r" b="b"/>
            <a:pathLst>
              <a:path w="5441874" h="3257009">
                <a:moveTo>
                  <a:pt x="0" y="0"/>
                </a:moveTo>
                <a:lnTo>
                  <a:pt x="5441874" y="0"/>
                </a:lnTo>
                <a:lnTo>
                  <a:pt x="5441874" y="3257009"/>
                </a:lnTo>
                <a:lnTo>
                  <a:pt x="0" y="3257009"/>
                </a:lnTo>
                <a:close/>
              </a:path>
            </a:pathLst>
          </a:custGeom>
          <a:solidFill>
            <a:schemeClr val="bg1">
              <a:lumMod val="95000"/>
            </a:schemeClr>
          </a:solidFill>
        </p:spPr>
        <p:txBody>
          <a:bodyPr wrap="square">
            <a:noAutofit/>
          </a:bodyPr>
          <a:lstStyle>
            <a:lvl1pPr>
              <a:defRPr sz="1200" b="0">
                <a:solidFill>
                  <a:schemeClr val="accent3"/>
                </a:solidFill>
              </a:defRPr>
            </a:lvl1pPr>
          </a:lstStyle>
          <a:p>
            <a:r>
              <a:rPr lang="vi-VN"/>
              <a:t>Drag &amp; Drop Image</a:t>
            </a:r>
            <a:endParaRPr lang="en-US"/>
          </a:p>
        </p:txBody>
      </p:sp>
    </p:spTree>
    <p:extLst>
      <p:ext uri="{BB962C8B-B14F-4D97-AF65-F5344CB8AC3E}">
        <p14:creationId xmlns:p14="http://schemas.microsoft.com/office/powerpoint/2010/main" val="41480474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775965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630449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499439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43650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480681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1192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60383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4968307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0689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2096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theme" Target="../theme/theme10.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2" Type="http://schemas.openxmlformats.org/officeDocument/2006/relationships/slideLayout" Target="../slideLayouts/slideLayout131.xml"/><Relationship Id="rId16" Type="http://schemas.openxmlformats.org/officeDocument/2006/relationships/image" Target="../media/image8.png"/><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microsoft.com/office/2007/relationships/hdphoto" Target="../media/hdphoto1.wdp"/><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4.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theme" Target="../theme/theme5.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6" Type="http://schemas.openxmlformats.org/officeDocument/2006/relationships/image" Target="../media/image8.png"/><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microsoft.com/office/2007/relationships/hdphoto" Target="../media/hdphoto1.wdp"/><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image" Target="../media/image7.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theme" Target="../theme/theme6.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image" Target="../media/image10.jpeg"/><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theme" Target="../theme/theme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theme" Target="../theme/theme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6" Type="http://schemas.openxmlformats.org/officeDocument/2006/relationships/image" Target="../media/image8.png"/><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microsoft.com/office/2007/relationships/hdphoto" Target="../media/hdphoto1.wdp"/><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theme" Target="../theme/theme9.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2" Type="http://schemas.openxmlformats.org/officeDocument/2006/relationships/slideLayout" Target="../slideLayouts/slideLayout119.xml"/><Relationship Id="rId16" Type="http://schemas.openxmlformats.org/officeDocument/2006/relationships/image" Target="../media/image8.png"/><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microsoft.com/office/2007/relationships/hdphoto" Target="../media/hdphoto1.wdp"/><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1000">
              <a:srgbClr val="1D52BB"/>
            </a:gs>
            <a:gs pos="100000">
              <a:srgbClr val="E66AC5"/>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16445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597467911"/>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 id="2147483993" r:id="rId12"/>
  </p:sldLayoutIdLst>
  <p:hf hdr="0" ft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2203782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33706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903" r:id="rId13"/>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02945626"/>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559186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Lst>
  <p:hf hdr="0" ft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71434341"/>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29203148"/>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90287774"/>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Lst>
  <p:hf hdr="0" ft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348027712"/>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Lst>
  <p:hf hdr="0" ft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2.xml"/><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44.xml"/><Relationship Id="rId5" Type="http://schemas.openxmlformats.org/officeDocument/2006/relationships/image" Target="../media/image18.pn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11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75.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5.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75.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4.png"/><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9.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10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105.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10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7"/>
          <p:cNvSpPr>
            <a:spLocks/>
          </p:cNvSpPr>
          <p:nvPr/>
        </p:nvSpPr>
        <p:spPr bwMode="auto">
          <a:xfrm>
            <a:off x="-562633" y="5287175"/>
            <a:ext cx="2195694" cy="2693241"/>
          </a:xfrm>
          <a:custGeom>
            <a:avLst/>
            <a:gdLst>
              <a:gd name="T0" fmla="*/ 322 w 497"/>
              <a:gd name="T1" fmla="*/ 210 h 609"/>
              <a:gd name="T2" fmla="*/ 481 w 497"/>
              <a:gd name="T3" fmla="*/ 323 h 609"/>
              <a:gd name="T4" fmla="*/ 468 w 497"/>
              <a:gd name="T5" fmla="*/ 422 h 609"/>
              <a:gd name="T6" fmla="*/ 389 w 497"/>
              <a:gd name="T7" fmla="*/ 489 h 609"/>
              <a:gd name="T8" fmla="*/ 284 w 497"/>
              <a:gd name="T9" fmla="*/ 558 h 609"/>
              <a:gd name="T10" fmla="*/ 164 w 497"/>
              <a:gd name="T11" fmla="*/ 608 h 609"/>
              <a:gd name="T12" fmla="*/ 43 w 497"/>
              <a:gd name="T13" fmla="*/ 537 h 609"/>
              <a:gd name="T14" fmla="*/ 4 w 497"/>
              <a:gd name="T15" fmla="*/ 397 h 609"/>
              <a:gd name="T16" fmla="*/ 136 w 497"/>
              <a:gd name="T17" fmla="*/ 34 h 609"/>
              <a:gd name="T18" fmla="*/ 267 w 497"/>
              <a:gd name="T19" fmla="*/ 29 h 609"/>
              <a:gd name="T20" fmla="*/ 322 w 497"/>
              <a:gd name="T21" fmla="*/ 21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609">
                <a:moveTo>
                  <a:pt x="322" y="210"/>
                </a:moveTo>
                <a:cubicBezTo>
                  <a:pt x="353" y="269"/>
                  <a:pt x="450" y="264"/>
                  <a:pt x="481" y="323"/>
                </a:cubicBezTo>
                <a:cubicBezTo>
                  <a:pt x="497" y="354"/>
                  <a:pt x="488" y="394"/>
                  <a:pt x="468" y="422"/>
                </a:cubicBezTo>
                <a:cubicBezTo>
                  <a:pt x="448" y="450"/>
                  <a:pt x="418" y="470"/>
                  <a:pt x="389" y="489"/>
                </a:cubicBezTo>
                <a:cubicBezTo>
                  <a:pt x="354" y="512"/>
                  <a:pt x="319" y="535"/>
                  <a:pt x="284" y="558"/>
                </a:cubicBezTo>
                <a:cubicBezTo>
                  <a:pt x="247" y="582"/>
                  <a:pt x="208" y="607"/>
                  <a:pt x="164" y="608"/>
                </a:cubicBezTo>
                <a:cubicBezTo>
                  <a:pt x="116" y="609"/>
                  <a:pt x="70" y="578"/>
                  <a:pt x="43" y="537"/>
                </a:cubicBezTo>
                <a:cubicBezTo>
                  <a:pt x="16" y="496"/>
                  <a:pt x="7" y="446"/>
                  <a:pt x="4" y="397"/>
                </a:cubicBezTo>
                <a:cubicBezTo>
                  <a:pt x="0" y="283"/>
                  <a:pt x="40" y="110"/>
                  <a:pt x="136" y="34"/>
                </a:cubicBezTo>
                <a:cubicBezTo>
                  <a:pt x="176" y="2"/>
                  <a:pt x="224" y="0"/>
                  <a:pt x="267" y="29"/>
                </a:cubicBezTo>
                <a:cubicBezTo>
                  <a:pt x="338" y="78"/>
                  <a:pt x="288" y="147"/>
                  <a:pt x="322" y="21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2"/>
          <p:cNvSpPr>
            <a:spLocks/>
          </p:cNvSpPr>
          <p:nvPr/>
        </p:nvSpPr>
        <p:spPr bwMode="auto">
          <a:xfrm>
            <a:off x="10708342" y="-884898"/>
            <a:ext cx="3280229" cy="2786538"/>
          </a:xfrm>
          <a:custGeom>
            <a:avLst/>
            <a:gdLst>
              <a:gd name="T0" fmla="*/ 28 w 606"/>
              <a:gd name="T1" fmla="*/ 80 h 514"/>
              <a:gd name="T2" fmla="*/ 19 w 606"/>
              <a:gd name="T3" fmla="*/ 186 h 514"/>
              <a:gd name="T4" fmla="*/ 75 w 606"/>
              <a:gd name="T5" fmla="*/ 245 h 514"/>
              <a:gd name="T6" fmla="*/ 106 w 606"/>
              <a:gd name="T7" fmla="*/ 317 h 514"/>
              <a:gd name="T8" fmla="*/ 26 w 606"/>
              <a:gd name="T9" fmla="*/ 447 h 514"/>
              <a:gd name="T10" fmla="*/ 114 w 606"/>
              <a:gd name="T11" fmla="*/ 499 h 514"/>
              <a:gd name="T12" fmla="*/ 341 w 606"/>
              <a:gd name="T13" fmla="*/ 503 h 514"/>
              <a:gd name="T14" fmla="*/ 535 w 606"/>
              <a:gd name="T15" fmla="*/ 395 h 514"/>
              <a:gd name="T16" fmla="*/ 483 w 606"/>
              <a:gd name="T17" fmla="*/ 70 h 514"/>
              <a:gd name="T18" fmla="*/ 244 w 606"/>
              <a:gd name="T19" fmla="*/ 15 h 514"/>
              <a:gd name="T20" fmla="*/ 132 w 606"/>
              <a:gd name="T21" fmla="*/ 46 h 514"/>
              <a:gd name="T22" fmla="*/ 28 w 606"/>
              <a:gd name="T23" fmla="*/ 8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6" h="514">
                <a:moveTo>
                  <a:pt x="28" y="80"/>
                </a:moveTo>
                <a:cubicBezTo>
                  <a:pt x="4" y="109"/>
                  <a:pt x="0" y="153"/>
                  <a:pt x="19" y="186"/>
                </a:cubicBezTo>
                <a:cubicBezTo>
                  <a:pt x="33" y="209"/>
                  <a:pt x="55" y="226"/>
                  <a:pt x="75" y="245"/>
                </a:cubicBezTo>
                <a:cubicBezTo>
                  <a:pt x="94" y="264"/>
                  <a:pt x="111" y="290"/>
                  <a:pt x="106" y="317"/>
                </a:cubicBezTo>
                <a:cubicBezTo>
                  <a:pt x="98" y="369"/>
                  <a:pt x="16" y="395"/>
                  <a:pt x="26" y="447"/>
                </a:cubicBezTo>
                <a:cubicBezTo>
                  <a:pt x="32" y="483"/>
                  <a:pt x="78" y="495"/>
                  <a:pt x="114" y="499"/>
                </a:cubicBezTo>
                <a:cubicBezTo>
                  <a:pt x="190" y="507"/>
                  <a:pt x="266" y="514"/>
                  <a:pt x="341" y="503"/>
                </a:cubicBezTo>
                <a:cubicBezTo>
                  <a:pt x="416" y="491"/>
                  <a:pt x="491" y="456"/>
                  <a:pt x="535" y="395"/>
                </a:cubicBezTo>
                <a:cubicBezTo>
                  <a:pt x="606" y="297"/>
                  <a:pt x="578" y="146"/>
                  <a:pt x="483" y="70"/>
                </a:cubicBezTo>
                <a:cubicBezTo>
                  <a:pt x="417" y="16"/>
                  <a:pt x="327" y="0"/>
                  <a:pt x="244" y="15"/>
                </a:cubicBezTo>
                <a:cubicBezTo>
                  <a:pt x="206" y="23"/>
                  <a:pt x="171" y="39"/>
                  <a:pt x="132" y="46"/>
                </a:cubicBezTo>
                <a:cubicBezTo>
                  <a:pt x="92" y="52"/>
                  <a:pt x="58" y="43"/>
                  <a:pt x="28" y="8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3AEA87FF-B0CA-4114-B26D-784FA1B737B7}"/>
              </a:ext>
            </a:extLst>
          </p:cNvPr>
          <p:cNvSpPr txBox="1"/>
          <p:nvPr/>
        </p:nvSpPr>
        <p:spPr>
          <a:xfrm>
            <a:off x="0" y="0"/>
            <a:ext cx="12192000" cy="832920"/>
          </a:xfrm>
          <a:prstGeom prst="rect">
            <a:avLst/>
          </a:prstGeom>
          <a:noFill/>
        </p:spPr>
        <p:txBody>
          <a:bodyPr wrap="square">
            <a:spAutoFit/>
          </a:bodyPr>
          <a:lstStyle/>
          <a:p>
            <a:pPr marL="0" marR="0" algn="ctr">
              <a:lnSpc>
                <a:spcPct val="150000"/>
              </a:lnSpc>
              <a:spcBef>
                <a:spcPts val="0"/>
              </a:spcBef>
              <a:spcAft>
                <a:spcPts val="0"/>
              </a:spcAft>
            </a:pPr>
            <a:r>
              <a:rPr lang="en-US" sz="1800" b="1" dirty="0">
                <a:effectLst/>
                <a:latin typeface="Times New Roman" panose="02020603050405020304" pitchFamily="18" charset="0"/>
                <a:ea typeface="NSimSun" panose="02010609030101010101" pitchFamily="49" charset="-122"/>
                <a:cs typeface="Times New Roman" panose="02020603050405020304" pitchFamily="18" charset="0"/>
              </a:rPr>
              <a:t>TRƯỜNG ĐẠI HỌC TÀI NGUYÊN VÀ MÔI TRƯỜNG TP.HCM</a:t>
            </a:r>
            <a:endParaRPr lang="en-US" sz="1600" dirty="0">
              <a:effectLst/>
              <a:latin typeface="Times New Roman" panose="02020603050405020304" pitchFamily="18" charset="0"/>
              <a:ea typeface="NSimSun" panose="02010609030101010101" pitchFamily="49" charset="-122"/>
              <a:cs typeface="Lucida Sans" panose="020B0602030504020204" pitchFamily="34" charset="0"/>
            </a:endParaRPr>
          </a:p>
          <a:p>
            <a:pPr marL="0" marR="0" algn="ctr">
              <a:lnSpc>
                <a:spcPct val="150000"/>
              </a:lnSpc>
              <a:spcBef>
                <a:spcPts val="0"/>
              </a:spcBef>
              <a:spcAft>
                <a:spcPts val="0"/>
              </a:spcAft>
            </a:pPr>
            <a:r>
              <a:rPr lang="en-US" sz="1600" b="1" dirty="0">
                <a:effectLst/>
                <a:latin typeface="Times New Roman" panose="02020603050405020304" pitchFamily="18" charset="0"/>
                <a:ea typeface="NSimSun" panose="02010609030101010101" pitchFamily="49" charset="-122"/>
                <a:cs typeface="Times New Roman" panose="02020603050405020304" pitchFamily="18" charset="0"/>
              </a:rPr>
              <a:t>KHOA HỆ THỐNG THÔNG TIN VÀ VIỄN THÁM</a:t>
            </a:r>
            <a:endParaRPr lang="en-US" sz="1600" dirty="0">
              <a:effectLst/>
              <a:latin typeface="Times New Roman" panose="02020603050405020304" pitchFamily="18" charset="0"/>
              <a:ea typeface="NSimSun" panose="02010609030101010101" pitchFamily="49" charset="-122"/>
              <a:cs typeface="Lucida Sans" panose="020B0602030504020204" pitchFamily="34" charset="0"/>
            </a:endParaRPr>
          </a:p>
        </p:txBody>
      </p:sp>
      <p:pic>
        <p:nvPicPr>
          <p:cNvPr id="7" name="Picture 6">
            <a:extLst>
              <a:ext uri="{FF2B5EF4-FFF2-40B4-BE49-F238E27FC236}">
                <a16:creationId xmlns:a16="http://schemas.microsoft.com/office/drawing/2014/main" id="{8064D853-5182-4A94-9509-88B629103CE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382015" y="832920"/>
            <a:ext cx="1427970" cy="1427970"/>
          </a:xfrm>
          <a:prstGeom prst="rect">
            <a:avLst/>
          </a:prstGeom>
        </p:spPr>
      </p:pic>
      <p:sp>
        <p:nvSpPr>
          <p:cNvPr id="9" name="TextBox 8">
            <a:extLst>
              <a:ext uri="{FF2B5EF4-FFF2-40B4-BE49-F238E27FC236}">
                <a16:creationId xmlns:a16="http://schemas.microsoft.com/office/drawing/2014/main" id="{F5F0F6A3-4822-4FD6-B1B1-7E77ACE5968D}"/>
              </a:ext>
            </a:extLst>
          </p:cNvPr>
          <p:cNvSpPr txBox="1"/>
          <p:nvPr/>
        </p:nvSpPr>
        <p:spPr>
          <a:xfrm>
            <a:off x="461682" y="2250860"/>
            <a:ext cx="11268635" cy="2146870"/>
          </a:xfrm>
          <a:prstGeom prst="rect">
            <a:avLst/>
          </a:prstGeom>
          <a:noFill/>
        </p:spPr>
        <p:txBody>
          <a:bodyPr wrap="square">
            <a:spAutoFit/>
          </a:bodyPr>
          <a:lstStyle/>
          <a:p>
            <a:pPr marL="0" marR="0" algn="ctr">
              <a:lnSpc>
                <a:spcPct val="150000"/>
              </a:lnSpc>
              <a:spcBef>
                <a:spcPts val="0"/>
              </a:spcBef>
              <a:spcAft>
                <a:spcPts val="0"/>
              </a:spcAft>
            </a:pPr>
            <a:r>
              <a:rPr lang="en-US" b="1" dirty="0">
                <a:effectLst/>
                <a:latin typeface="Times New Roman" panose="02020603050405020304" pitchFamily="18" charset="0"/>
                <a:ea typeface="NSimSun" panose="02010609030101010101" pitchFamily="49" charset="-122"/>
                <a:cs typeface="Times New Roman" panose="02020603050405020304" pitchFamily="18" charset="0"/>
              </a:rPr>
              <a:t>ĐỒ ÁN TỐT NGHIỆP</a:t>
            </a:r>
            <a:endParaRPr lang="en-US" sz="1600" dirty="0">
              <a:effectLst/>
              <a:latin typeface="Times New Roman" panose="02020603050405020304" pitchFamily="18" charset="0"/>
              <a:ea typeface="NSimSun" panose="02010609030101010101" pitchFamily="49" charset="-122"/>
              <a:cs typeface="Lucida Sans" panose="020B0602030504020204" pitchFamily="34" charset="0"/>
            </a:endParaRPr>
          </a:p>
          <a:p>
            <a:pPr marL="0" marR="0" algn="ctr">
              <a:lnSpc>
                <a:spcPct val="150000"/>
              </a:lnSpc>
              <a:spcBef>
                <a:spcPts val="0"/>
              </a:spcBef>
              <a:spcAft>
                <a:spcPts val="0"/>
              </a:spcAft>
            </a:pPr>
            <a:r>
              <a:rPr lang="en-US" b="1" dirty="0">
                <a:effectLst/>
                <a:latin typeface="Times New Roman" panose="02020603050405020304" pitchFamily="18" charset="0"/>
                <a:ea typeface="NSimSun" panose="02010609030101010101" pitchFamily="49" charset="-122"/>
                <a:cs typeface="Times New Roman" panose="02020603050405020304" pitchFamily="18" charset="0"/>
              </a:rPr>
              <a:t>NGÀNH: CÔNG NGHỆ THÔNG TIN</a:t>
            </a:r>
            <a:endParaRPr lang="en-US" sz="1600" dirty="0">
              <a:effectLst/>
              <a:latin typeface="Times New Roman" panose="02020603050405020304" pitchFamily="18" charset="0"/>
              <a:ea typeface="NSimSun" panose="02010609030101010101" pitchFamily="49" charset="-122"/>
              <a:cs typeface="Lucida Sans" panose="020B0602030504020204" pitchFamily="34" charset="0"/>
            </a:endParaRPr>
          </a:p>
          <a:p>
            <a:pPr marL="0" marR="0" algn="ctr">
              <a:lnSpc>
                <a:spcPct val="150000"/>
              </a:lnSpc>
              <a:spcBef>
                <a:spcPts val="0"/>
              </a:spcBef>
              <a:spcAft>
                <a:spcPts val="800"/>
              </a:spcAft>
            </a:pPr>
            <a:r>
              <a:rPr lang="en-US" sz="2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XÂY DỰNG ỨNG DỤNG NHẮN TIN SỬ DỤNG NỀN TẢNG FLUTTER VÀ CƠ SỞ DỮ LIỆU FIREBASE </a:t>
            </a:r>
            <a:endParaRPr lang="en-US"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7" name="Picture 2">
            <a:extLst>
              <a:ext uri="{FF2B5EF4-FFF2-40B4-BE49-F238E27FC236}">
                <a16:creationId xmlns:a16="http://schemas.microsoft.com/office/drawing/2014/main" id="{0E6F6334-C2C9-4F33-9E8A-B808E87635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14444" b="15778"/>
          <a:stretch>
            <a:fillRect/>
          </a:stretch>
        </p:blipFill>
        <p:spPr bwMode="auto">
          <a:xfrm>
            <a:off x="1317812" y="4786310"/>
            <a:ext cx="1647825" cy="10763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14" descr="Android Developer Day - Wikipedia">
            <a:extLst>
              <a:ext uri="{FF2B5EF4-FFF2-40B4-BE49-F238E27FC236}">
                <a16:creationId xmlns:a16="http://schemas.microsoft.com/office/drawing/2014/main" id="{E7243378-4095-456D-9BA9-8F56144C5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0059" y="4713886"/>
            <a:ext cx="90487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18" descr="Tường tận về Firebase [Phần 1]">
            <a:extLst>
              <a:ext uri="{FF2B5EF4-FFF2-40B4-BE49-F238E27FC236}">
                <a16:creationId xmlns:a16="http://schemas.microsoft.com/office/drawing/2014/main" id="{E483C5A4-3D8B-45D7-848F-0C49114AD5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59356" y="4713886"/>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39C5DAA-7E7E-413A-B6C9-DA7EC831155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4CFD7B3E-03E3-4EAA-9397-5BA6FC9E5A3B}"/>
              </a:ext>
            </a:extLst>
          </p:cNvPr>
          <p:cNvSpPr>
            <a:spLocks noChangeArrowheads="1"/>
          </p:cNvSpPr>
          <p:nvPr/>
        </p:nvSpPr>
        <p:spPr bwMode="auto">
          <a:xfrm>
            <a:off x="0" y="1533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D8F10514-D754-449E-9FAD-24DF13FCAB18}"/>
              </a:ext>
            </a:extLst>
          </p:cNvPr>
          <p:cNvSpPr>
            <a:spLocks noChangeArrowheads="1"/>
          </p:cNvSpPr>
          <p:nvPr/>
        </p:nvSpPr>
        <p:spPr bwMode="auto">
          <a:xfrm>
            <a:off x="0" y="2600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CA8DFA49-DDB7-4A55-82A0-711BDAA9687C}"/>
              </a:ext>
            </a:extLst>
          </p:cNvPr>
          <p:cNvSpPr txBox="1"/>
          <p:nvPr/>
        </p:nvSpPr>
        <p:spPr>
          <a:xfrm>
            <a:off x="6096000" y="4667792"/>
            <a:ext cx="5884208" cy="1889620"/>
          </a:xfrm>
          <a:prstGeom prst="rect">
            <a:avLst/>
          </a:prstGeom>
          <a:noFill/>
        </p:spPr>
        <p:txBody>
          <a:bodyPr wrap="square">
            <a:spAutoFit/>
          </a:bodyPr>
          <a:lstStyle/>
          <a:p>
            <a:pPr marL="0" marR="0" algn="just">
              <a:lnSpc>
                <a:spcPct val="150000"/>
              </a:lnSpc>
              <a:spcBef>
                <a:spcPts val="0"/>
              </a:spcBef>
              <a:spcAft>
                <a:spcPts val="0"/>
              </a:spcAft>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Giảng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TS.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Dương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Thúy</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Nga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Trần</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Gia Huy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06ĐHCNTT3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Khóa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2017 – 2021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746DFD2C-D066-49F3-9EA0-F2F4E858DEA8}"/>
              </a:ext>
            </a:extLst>
          </p:cNvPr>
          <p:cNvSpPr txBox="1"/>
          <p:nvPr/>
        </p:nvSpPr>
        <p:spPr>
          <a:xfrm>
            <a:off x="-211791" y="5750127"/>
            <a:ext cx="7187452" cy="463397"/>
          </a:xfrm>
          <a:prstGeom prst="rect">
            <a:avLst/>
          </a:prstGeom>
          <a:noFill/>
        </p:spPr>
        <p:txBody>
          <a:bodyPr wrap="square">
            <a:spAutoFit/>
          </a:bodyPr>
          <a:lstStyle/>
          <a:p>
            <a:pPr marL="0" marR="0" algn="ctr">
              <a:lnSpc>
                <a:spcPct val="150000"/>
              </a:lnSpc>
              <a:spcBef>
                <a:spcPts val="0"/>
              </a:spcBef>
              <a:spcAft>
                <a:spcPts val="800"/>
              </a:spcAft>
            </a:pP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TP. </a:t>
            </a:r>
            <a:r>
              <a:rPr lang="en-US" sz="1800" b="1" i="1" dirty="0" err="1">
                <a:effectLst/>
                <a:latin typeface="Times New Roman" panose="02020603050405020304" pitchFamily="18" charset="0"/>
                <a:ea typeface="Calibri" panose="020F0502020204030204" pitchFamily="34" charset="0"/>
                <a:cs typeface="Times New Roman" panose="02020603050405020304" pitchFamily="18" charset="0"/>
              </a:rPr>
              <a:t>Hồ</a:t>
            </a: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i="1" dirty="0" err="1">
                <a:effectLst/>
                <a:latin typeface="Times New Roman" panose="02020603050405020304" pitchFamily="18" charset="0"/>
                <a:ea typeface="Calibri" panose="020F0502020204030204" pitchFamily="34" charset="0"/>
                <a:cs typeface="Times New Roman" panose="02020603050405020304" pitchFamily="18" charset="0"/>
              </a:rPr>
              <a:t>Chí</a:t>
            </a: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 Minh, </a:t>
            </a:r>
            <a:r>
              <a:rPr lang="en-US" sz="1800" b="1" i="1" dirty="0" err="1">
                <a:effectLst/>
                <a:latin typeface="Times New Roman" panose="02020603050405020304" pitchFamily="18" charset="0"/>
                <a:ea typeface="Calibri" panose="020F0502020204030204" pitchFamily="34" charset="0"/>
                <a:cs typeface="Times New Roman" panose="02020603050405020304" pitchFamily="18" charset="0"/>
              </a:rPr>
              <a:t>tháng</a:t>
            </a: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 06 </a:t>
            </a:r>
            <a:r>
              <a:rPr lang="en-US" sz="1800" b="1" i="1" dirty="0" err="1">
                <a:effectLst/>
                <a:latin typeface="Times New Roman" panose="02020603050405020304" pitchFamily="18" charset="0"/>
                <a:ea typeface="Calibri" panose="020F0502020204030204" pitchFamily="34" charset="0"/>
                <a:cs typeface="Times New Roman" panose="02020603050405020304" pitchFamily="18" charset="0"/>
              </a:rPr>
              <a:t>năm</a:t>
            </a: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 2022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9862782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13B47E-DC2A-488D-8534-4CBA451A80B7}"/>
              </a:ext>
            </a:extLst>
          </p:cNvPr>
          <p:cNvSpPr txBox="1"/>
          <p:nvPr/>
        </p:nvSpPr>
        <p:spPr>
          <a:xfrm>
            <a:off x="1183341" y="87711"/>
            <a:ext cx="9991165" cy="1665521"/>
          </a:xfrm>
          <a:prstGeom prst="rect">
            <a:avLst/>
          </a:prstGeom>
          <a:noFill/>
        </p:spPr>
        <p:txBody>
          <a:bodyPr wrap="square">
            <a:spAutoFit/>
          </a:bodyPr>
          <a:lstStyle/>
          <a:p>
            <a:pPr marR="0" lvl="1" algn="ctr">
              <a:lnSpc>
                <a:spcPct val="150000"/>
              </a:lnSpc>
              <a:spcBef>
                <a:spcPts val="200"/>
              </a:spcBef>
              <a:spcAft>
                <a:spcPts val="0"/>
              </a:spcAft>
            </a:pPr>
            <a:r>
              <a:rPr lang="en-US" sz="3600" b="1">
                <a:effectLst/>
                <a:latin typeface="Times New Roman" panose="02020603050405020304" pitchFamily="18" charset="0"/>
                <a:ea typeface="Times New Roman" panose="02020603050405020304" pitchFamily="18" charset="0"/>
                <a:cs typeface="Times New Roman" panose="02020603050405020304" pitchFamily="18" charset="0"/>
              </a:rPr>
              <a:t>CÔNG NGHỆ VÀ CÔNG CỤ HỖ TRỢ XÂY DỰNG ĐỀ TÀI</a:t>
            </a:r>
            <a:endParaRPr lang="en-US" sz="3600" b="1"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2050" name="Picture 2" descr="Android Studio Download - Cách tải và cài đặt hiệu quả nhất">
            <a:extLst>
              <a:ext uri="{FF2B5EF4-FFF2-40B4-BE49-F238E27FC236}">
                <a16:creationId xmlns:a16="http://schemas.microsoft.com/office/drawing/2014/main" id="{B3A96C43-4C12-4CB5-A771-2C1FB9F11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6155" y="1884399"/>
            <a:ext cx="6819689" cy="42896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lutter là gì? Các đặc tính vượt trội của Flutter">
            <a:extLst>
              <a:ext uri="{FF2B5EF4-FFF2-40B4-BE49-F238E27FC236}">
                <a16:creationId xmlns:a16="http://schemas.microsoft.com/office/drawing/2014/main" id="{AC7FEFD7-A1A4-4497-A5F1-03752AAA7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644" y="1884399"/>
            <a:ext cx="9420710" cy="42896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lutter là gì? Có nên học Flutter để lập trình ứng dụng.">
            <a:extLst>
              <a:ext uri="{FF2B5EF4-FFF2-40B4-BE49-F238E27FC236}">
                <a16:creationId xmlns:a16="http://schemas.microsoft.com/office/drawing/2014/main" id="{61FB2B64-DF99-4220-AE7A-E7BC3D523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0414" y="1884399"/>
            <a:ext cx="9151170" cy="428961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irebase là gì? Các đặt điểm của Firebase">
            <a:extLst>
              <a:ext uri="{FF2B5EF4-FFF2-40B4-BE49-F238E27FC236}">
                <a16:creationId xmlns:a16="http://schemas.microsoft.com/office/drawing/2014/main" id="{1EF4C3FD-E899-42EE-9DAA-196710D1DE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9515" y="1884398"/>
            <a:ext cx="7598815" cy="42693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2270F3-3303-421F-8E43-AC95604DAE0E}"/>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9</a:t>
            </a:r>
          </a:p>
        </p:txBody>
      </p:sp>
    </p:spTree>
    <p:extLst>
      <p:ext uri="{BB962C8B-B14F-4D97-AF65-F5344CB8AC3E}">
        <p14:creationId xmlns:p14="http://schemas.microsoft.com/office/powerpoint/2010/main" val="34684126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barn(inVertical)">
                                      <p:cBhvr>
                                        <p:cTn id="13" dur="500"/>
                                        <p:tgtEl>
                                          <p:spTgt spid="205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054"/>
                                        </p:tgtEl>
                                        <p:attrNameLst>
                                          <p:attrName>style.visibility</p:attrName>
                                        </p:attrNameLst>
                                      </p:cBhvr>
                                      <p:to>
                                        <p:strVal val="visible"/>
                                      </p:to>
                                    </p:set>
                                    <p:animEffect transition="in" filter="barn(inVertical)">
                                      <p:cBhvr>
                                        <p:cTn id="18" dur="500"/>
                                        <p:tgtEl>
                                          <p:spTgt spid="205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056"/>
                                        </p:tgtEl>
                                        <p:attrNameLst>
                                          <p:attrName>style.visibility</p:attrName>
                                        </p:attrNameLst>
                                      </p:cBhvr>
                                      <p:to>
                                        <p:strVal val="visible"/>
                                      </p:to>
                                    </p:set>
                                    <p:animEffect transition="in" filter="wipe(down)">
                                      <p:cBhvr>
                                        <p:cTn id="23"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275694"/>
            <a:ext cx="10515600" cy="830997"/>
          </a:xfrm>
          <a:prstGeom prst="rect">
            <a:avLst/>
          </a:prstGeom>
          <a:noFill/>
        </p:spPr>
        <p:txBody>
          <a:bodyPr wrap="square" lIns="91440" tIns="45720" rIns="91440" bIns="45720" rtlCol="0">
            <a:spAutoFit/>
          </a:bodyPr>
          <a:lstStyle/>
          <a:p>
            <a:pPr algn="ctr"/>
            <a:r>
              <a:rPr lang="en-US" sz="4800" b="1" dirty="0">
                <a:solidFill>
                  <a:srgbClr val="01579B"/>
                </a:solidFill>
                <a:latin typeface="Sitka Small" pitchFamily="2" charset="0"/>
              </a:rPr>
              <a:t>FLUTTER</a:t>
            </a:r>
          </a:p>
        </p:txBody>
      </p:sp>
      <p:sp>
        <p:nvSpPr>
          <p:cNvPr id="13" name="Freeform 12"/>
          <p:cNvSpPr>
            <a:spLocks/>
          </p:cNvSpPr>
          <p:nvPr/>
        </p:nvSpPr>
        <p:spPr bwMode="auto">
          <a:xfrm>
            <a:off x="6165877" y="1570946"/>
            <a:ext cx="5224823" cy="4227980"/>
          </a:xfrm>
          <a:custGeom>
            <a:avLst/>
            <a:gdLst>
              <a:gd name="T0" fmla="*/ 789 w 836"/>
              <a:gd name="T1" fmla="*/ 0 h 676"/>
              <a:gd name="T2" fmla="*/ 47 w 836"/>
              <a:gd name="T3" fmla="*/ 0 h 676"/>
              <a:gd name="T4" fmla="*/ 0 w 836"/>
              <a:gd name="T5" fmla="*/ 47 h 676"/>
              <a:gd name="T6" fmla="*/ 0 w 836"/>
              <a:gd name="T7" fmla="*/ 508 h 676"/>
              <a:gd name="T8" fmla="*/ 0 w 836"/>
              <a:gd name="T9" fmla="*/ 531 h 676"/>
              <a:gd name="T10" fmla="*/ 1 w 836"/>
              <a:gd name="T11" fmla="*/ 540 h 676"/>
              <a:gd name="T12" fmla="*/ 3 w 836"/>
              <a:gd name="T13" fmla="*/ 549 h 676"/>
              <a:gd name="T14" fmla="*/ 8 w 836"/>
              <a:gd name="T15" fmla="*/ 557 h 676"/>
              <a:gd name="T16" fmla="*/ 10 w 836"/>
              <a:gd name="T17" fmla="*/ 561 h 676"/>
              <a:gd name="T18" fmla="*/ 42 w 836"/>
              <a:gd name="T19" fmla="*/ 577 h 676"/>
              <a:gd name="T20" fmla="*/ 47 w 836"/>
              <a:gd name="T21" fmla="*/ 578 h 676"/>
              <a:gd name="T22" fmla="*/ 286 w 836"/>
              <a:gd name="T23" fmla="*/ 578 h 676"/>
              <a:gd name="T24" fmla="*/ 286 w 836"/>
              <a:gd name="T25" fmla="*/ 652 h 676"/>
              <a:gd name="T26" fmla="*/ 270 w 836"/>
              <a:gd name="T27" fmla="*/ 652 h 676"/>
              <a:gd name="T28" fmla="*/ 270 w 836"/>
              <a:gd name="T29" fmla="*/ 676 h 676"/>
              <a:gd name="T30" fmla="*/ 566 w 836"/>
              <a:gd name="T31" fmla="*/ 676 h 676"/>
              <a:gd name="T32" fmla="*/ 566 w 836"/>
              <a:gd name="T33" fmla="*/ 652 h 676"/>
              <a:gd name="T34" fmla="*/ 549 w 836"/>
              <a:gd name="T35" fmla="*/ 652 h 676"/>
              <a:gd name="T36" fmla="*/ 549 w 836"/>
              <a:gd name="T37" fmla="*/ 578 h 676"/>
              <a:gd name="T38" fmla="*/ 789 w 836"/>
              <a:gd name="T39" fmla="*/ 578 h 676"/>
              <a:gd name="T40" fmla="*/ 835 w 836"/>
              <a:gd name="T41" fmla="*/ 540 h 676"/>
              <a:gd name="T42" fmla="*/ 836 w 836"/>
              <a:gd name="T43" fmla="*/ 531 h 676"/>
              <a:gd name="T44" fmla="*/ 836 w 836"/>
              <a:gd name="T45" fmla="*/ 508 h 676"/>
              <a:gd name="T46" fmla="*/ 836 w 836"/>
              <a:gd name="T47" fmla="*/ 47 h 676"/>
              <a:gd name="T48" fmla="*/ 789 w 836"/>
              <a:gd name="T49"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6" h="676">
                <a:moveTo>
                  <a:pt x="789" y="0"/>
                </a:moveTo>
                <a:cubicBezTo>
                  <a:pt x="47" y="0"/>
                  <a:pt x="47" y="0"/>
                  <a:pt x="47" y="0"/>
                </a:cubicBezTo>
                <a:cubicBezTo>
                  <a:pt x="21" y="0"/>
                  <a:pt x="0" y="21"/>
                  <a:pt x="0" y="47"/>
                </a:cubicBezTo>
                <a:cubicBezTo>
                  <a:pt x="0" y="508"/>
                  <a:pt x="0" y="508"/>
                  <a:pt x="0" y="508"/>
                </a:cubicBezTo>
                <a:cubicBezTo>
                  <a:pt x="0" y="531"/>
                  <a:pt x="0" y="531"/>
                  <a:pt x="0" y="531"/>
                </a:cubicBezTo>
                <a:cubicBezTo>
                  <a:pt x="0" y="534"/>
                  <a:pt x="0" y="537"/>
                  <a:pt x="1" y="540"/>
                </a:cubicBezTo>
                <a:cubicBezTo>
                  <a:pt x="1" y="543"/>
                  <a:pt x="2" y="546"/>
                  <a:pt x="3" y="549"/>
                </a:cubicBezTo>
                <a:cubicBezTo>
                  <a:pt x="5" y="552"/>
                  <a:pt x="6" y="554"/>
                  <a:pt x="8" y="557"/>
                </a:cubicBezTo>
                <a:cubicBezTo>
                  <a:pt x="9" y="558"/>
                  <a:pt x="10" y="559"/>
                  <a:pt x="10" y="561"/>
                </a:cubicBezTo>
                <a:cubicBezTo>
                  <a:pt x="18" y="570"/>
                  <a:pt x="29" y="576"/>
                  <a:pt x="42" y="577"/>
                </a:cubicBezTo>
                <a:cubicBezTo>
                  <a:pt x="44" y="578"/>
                  <a:pt x="45" y="578"/>
                  <a:pt x="47" y="578"/>
                </a:cubicBezTo>
                <a:cubicBezTo>
                  <a:pt x="286" y="578"/>
                  <a:pt x="286" y="578"/>
                  <a:pt x="286" y="578"/>
                </a:cubicBezTo>
                <a:cubicBezTo>
                  <a:pt x="286" y="652"/>
                  <a:pt x="286" y="652"/>
                  <a:pt x="286" y="652"/>
                </a:cubicBezTo>
                <a:cubicBezTo>
                  <a:pt x="270" y="652"/>
                  <a:pt x="270" y="652"/>
                  <a:pt x="270" y="652"/>
                </a:cubicBezTo>
                <a:cubicBezTo>
                  <a:pt x="270" y="676"/>
                  <a:pt x="270" y="676"/>
                  <a:pt x="270" y="676"/>
                </a:cubicBezTo>
                <a:cubicBezTo>
                  <a:pt x="566" y="676"/>
                  <a:pt x="566" y="676"/>
                  <a:pt x="566" y="676"/>
                </a:cubicBezTo>
                <a:cubicBezTo>
                  <a:pt x="566" y="652"/>
                  <a:pt x="566" y="652"/>
                  <a:pt x="566" y="652"/>
                </a:cubicBezTo>
                <a:cubicBezTo>
                  <a:pt x="549" y="652"/>
                  <a:pt x="549" y="652"/>
                  <a:pt x="549" y="652"/>
                </a:cubicBezTo>
                <a:cubicBezTo>
                  <a:pt x="549" y="578"/>
                  <a:pt x="549" y="578"/>
                  <a:pt x="549" y="578"/>
                </a:cubicBezTo>
                <a:cubicBezTo>
                  <a:pt x="789" y="578"/>
                  <a:pt x="789" y="578"/>
                  <a:pt x="789" y="578"/>
                </a:cubicBezTo>
                <a:cubicBezTo>
                  <a:pt x="812" y="578"/>
                  <a:pt x="831" y="562"/>
                  <a:pt x="835" y="540"/>
                </a:cubicBezTo>
                <a:cubicBezTo>
                  <a:pt x="836" y="537"/>
                  <a:pt x="836" y="534"/>
                  <a:pt x="836" y="531"/>
                </a:cubicBezTo>
                <a:cubicBezTo>
                  <a:pt x="836" y="508"/>
                  <a:pt x="836" y="508"/>
                  <a:pt x="836" y="508"/>
                </a:cubicBezTo>
                <a:cubicBezTo>
                  <a:pt x="836" y="47"/>
                  <a:pt x="836" y="47"/>
                  <a:pt x="836" y="47"/>
                </a:cubicBezTo>
                <a:cubicBezTo>
                  <a:pt x="836" y="21"/>
                  <a:pt x="815" y="0"/>
                  <a:pt x="789"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a:spLocks noChangeArrowheads="1"/>
          </p:cNvSpPr>
          <p:nvPr/>
        </p:nvSpPr>
        <p:spPr bwMode="auto">
          <a:xfrm>
            <a:off x="7950974" y="4739191"/>
            <a:ext cx="1642305" cy="1012118"/>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5976353" y="1567096"/>
            <a:ext cx="5450207" cy="3613070"/>
          </a:xfrm>
          <a:custGeom>
            <a:avLst/>
            <a:gdLst>
              <a:gd name="T0" fmla="*/ 789 w 836"/>
              <a:gd name="T1" fmla="*/ 578 h 578"/>
              <a:gd name="T2" fmla="*/ 47 w 836"/>
              <a:gd name="T3" fmla="*/ 578 h 578"/>
              <a:gd name="T4" fmla="*/ 0 w 836"/>
              <a:gd name="T5" fmla="*/ 531 h 578"/>
              <a:gd name="T6" fmla="*/ 0 w 836"/>
              <a:gd name="T7" fmla="*/ 47 h 578"/>
              <a:gd name="T8" fmla="*/ 47 w 836"/>
              <a:gd name="T9" fmla="*/ 0 h 578"/>
              <a:gd name="T10" fmla="*/ 789 w 836"/>
              <a:gd name="T11" fmla="*/ 0 h 578"/>
              <a:gd name="T12" fmla="*/ 836 w 836"/>
              <a:gd name="T13" fmla="*/ 47 h 578"/>
              <a:gd name="T14" fmla="*/ 836 w 836"/>
              <a:gd name="T15" fmla="*/ 531 h 578"/>
              <a:gd name="T16" fmla="*/ 789 w 836"/>
              <a:gd name="T17"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6" h="578">
                <a:moveTo>
                  <a:pt x="789" y="578"/>
                </a:moveTo>
                <a:cubicBezTo>
                  <a:pt x="47" y="578"/>
                  <a:pt x="47" y="578"/>
                  <a:pt x="47" y="578"/>
                </a:cubicBezTo>
                <a:cubicBezTo>
                  <a:pt x="21" y="578"/>
                  <a:pt x="0" y="557"/>
                  <a:pt x="0" y="531"/>
                </a:cubicBezTo>
                <a:cubicBezTo>
                  <a:pt x="0" y="47"/>
                  <a:pt x="0" y="47"/>
                  <a:pt x="0" y="47"/>
                </a:cubicBezTo>
                <a:cubicBezTo>
                  <a:pt x="0" y="21"/>
                  <a:pt x="21" y="0"/>
                  <a:pt x="47" y="0"/>
                </a:cubicBezTo>
                <a:cubicBezTo>
                  <a:pt x="789" y="0"/>
                  <a:pt x="789" y="0"/>
                  <a:pt x="789" y="0"/>
                </a:cubicBezTo>
                <a:cubicBezTo>
                  <a:pt x="815" y="0"/>
                  <a:pt x="836" y="21"/>
                  <a:pt x="836" y="47"/>
                </a:cubicBezTo>
                <a:cubicBezTo>
                  <a:pt x="836" y="531"/>
                  <a:pt x="836" y="531"/>
                  <a:pt x="836" y="531"/>
                </a:cubicBezTo>
                <a:cubicBezTo>
                  <a:pt x="836" y="557"/>
                  <a:pt x="815" y="578"/>
                  <a:pt x="789" y="578"/>
                </a:cubicBezTo>
                <a:close/>
              </a:path>
            </a:pathLst>
          </a:custGeom>
          <a:solidFill>
            <a:srgbClr val="3B3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5962904" y="4731316"/>
            <a:ext cx="5450210" cy="435402"/>
          </a:xfrm>
          <a:custGeom>
            <a:avLst/>
            <a:gdLst>
              <a:gd name="T0" fmla="*/ 0 w 836"/>
              <a:gd name="T1" fmla="*/ 0 h 70"/>
              <a:gd name="T2" fmla="*/ 0 w 836"/>
              <a:gd name="T3" fmla="*/ 23 h 70"/>
              <a:gd name="T4" fmla="*/ 47 w 836"/>
              <a:gd name="T5" fmla="*/ 70 h 70"/>
              <a:gd name="T6" fmla="*/ 789 w 836"/>
              <a:gd name="T7" fmla="*/ 70 h 70"/>
              <a:gd name="T8" fmla="*/ 836 w 836"/>
              <a:gd name="T9" fmla="*/ 23 h 70"/>
              <a:gd name="T10" fmla="*/ 836 w 836"/>
              <a:gd name="T11" fmla="*/ 0 h 70"/>
              <a:gd name="T12" fmla="*/ 0 w 836"/>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36" h="70">
                <a:moveTo>
                  <a:pt x="0" y="0"/>
                </a:moveTo>
                <a:cubicBezTo>
                  <a:pt x="0" y="23"/>
                  <a:pt x="0" y="23"/>
                  <a:pt x="0" y="23"/>
                </a:cubicBezTo>
                <a:cubicBezTo>
                  <a:pt x="0" y="49"/>
                  <a:pt x="21" y="70"/>
                  <a:pt x="47" y="70"/>
                </a:cubicBezTo>
                <a:cubicBezTo>
                  <a:pt x="789" y="70"/>
                  <a:pt x="789" y="70"/>
                  <a:pt x="789" y="70"/>
                </a:cubicBezTo>
                <a:cubicBezTo>
                  <a:pt x="815" y="70"/>
                  <a:pt x="836" y="49"/>
                  <a:pt x="836" y="23"/>
                </a:cubicBezTo>
                <a:cubicBezTo>
                  <a:pt x="836" y="0"/>
                  <a:pt x="836" y="0"/>
                  <a:pt x="836" y="0"/>
                </a:cubicBezTo>
                <a:lnTo>
                  <a:pt x="0" y="0"/>
                </a:lnTo>
                <a:close/>
              </a:path>
            </a:pathLst>
          </a:custGeom>
          <a:solidFill>
            <a:srgbClr val="3655BC"/>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p:cNvSpPr>
            <a:spLocks noChangeArrowheads="1"/>
          </p:cNvSpPr>
          <p:nvPr/>
        </p:nvSpPr>
        <p:spPr bwMode="auto">
          <a:xfrm>
            <a:off x="7838313" y="5675405"/>
            <a:ext cx="1848544" cy="152772"/>
          </a:xfrm>
          <a:prstGeom prst="rect">
            <a:avLst/>
          </a:prstGeom>
          <a:solidFill>
            <a:srgbClr val="3B32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TextBox 20"/>
          <p:cNvSpPr txBox="1"/>
          <p:nvPr/>
        </p:nvSpPr>
        <p:spPr>
          <a:xfrm>
            <a:off x="387018" y="1368906"/>
            <a:ext cx="5224823" cy="4547527"/>
          </a:xfrm>
          <a:prstGeom prst="rect">
            <a:avLst/>
          </a:prstGeom>
          <a:noFill/>
        </p:spPr>
        <p:txBody>
          <a:bodyPr wrap="square" lIns="91440" tIns="45720" rIns="91440" bIns="45720" rtlCol="0">
            <a:spAutoFit/>
          </a:bodyPr>
          <a:lstStyle/>
          <a:p>
            <a:pPr marL="0" marR="0" indent="457200" algn="just">
              <a:lnSpc>
                <a:spcPct val="150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Flutter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mobile UI framework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Google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ra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iOS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Android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ngắn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Flutter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code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sẵn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tổ</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Freeform 7"/>
          <p:cNvSpPr>
            <a:spLocks/>
          </p:cNvSpPr>
          <p:nvPr/>
        </p:nvSpPr>
        <p:spPr bwMode="auto">
          <a:xfrm>
            <a:off x="-562633" y="5287175"/>
            <a:ext cx="2195694" cy="2693241"/>
          </a:xfrm>
          <a:custGeom>
            <a:avLst/>
            <a:gdLst>
              <a:gd name="T0" fmla="*/ 322 w 497"/>
              <a:gd name="T1" fmla="*/ 210 h 609"/>
              <a:gd name="T2" fmla="*/ 481 w 497"/>
              <a:gd name="T3" fmla="*/ 323 h 609"/>
              <a:gd name="T4" fmla="*/ 468 w 497"/>
              <a:gd name="T5" fmla="*/ 422 h 609"/>
              <a:gd name="T6" fmla="*/ 389 w 497"/>
              <a:gd name="T7" fmla="*/ 489 h 609"/>
              <a:gd name="T8" fmla="*/ 284 w 497"/>
              <a:gd name="T9" fmla="*/ 558 h 609"/>
              <a:gd name="T10" fmla="*/ 164 w 497"/>
              <a:gd name="T11" fmla="*/ 608 h 609"/>
              <a:gd name="T12" fmla="*/ 43 w 497"/>
              <a:gd name="T13" fmla="*/ 537 h 609"/>
              <a:gd name="T14" fmla="*/ 4 w 497"/>
              <a:gd name="T15" fmla="*/ 397 h 609"/>
              <a:gd name="T16" fmla="*/ 136 w 497"/>
              <a:gd name="T17" fmla="*/ 34 h 609"/>
              <a:gd name="T18" fmla="*/ 267 w 497"/>
              <a:gd name="T19" fmla="*/ 29 h 609"/>
              <a:gd name="T20" fmla="*/ 322 w 497"/>
              <a:gd name="T21" fmla="*/ 21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609">
                <a:moveTo>
                  <a:pt x="322" y="210"/>
                </a:moveTo>
                <a:cubicBezTo>
                  <a:pt x="353" y="269"/>
                  <a:pt x="450" y="264"/>
                  <a:pt x="481" y="323"/>
                </a:cubicBezTo>
                <a:cubicBezTo>
                  <a:pt x="497" y="354"/>
                  <a:pt x="488" y="394"/>
                  <a:pt x="468" y="422"/>
                </a:cubicBezTo>
                <a:cubicBezTo>
                  <a:pt x="448" y="450"/>
                  <a:pt x="418" y="470"/>
                  <a:pt x="389" y="489"/>
                </a:cubicBezTo>
                <a:cubicBezTo>
                  <a:pt x="354" y="512"/>
                  <a:pt x="319" y="535"/>
                  <a:pt x="284" y="558"/>
                </a:cubicBezTo>
                <a:cubicBezTo>
                  <a:pt x="247" y="582"/>
                  <a:pt x="208" y="607"/>
                  <a:pt x="164" y="608"/>
                </a:cubicBezTo>
                <a:cubicBezTo>
                  <a:pt x="116" y="609"/>
                  <a:pt x="70" y="578"/>
                  <a:pt x="43" y="537"/>
                </a:cubicBezTo>
                <a:cubicBezTo>
                  <a:pt x="16" y="496"/>
                  <a:pt x="7" y="446"/>
                  <a:pt x="4" y="397"/>
                </a:cubicBezTo>
                <a:cubicBezTo>
                  <a:pt x="0" y="283"/>
                  <a:pt x="40" y="110"/>
                  <a:pt x="136" y="34"/>
                </a:cubicBezTo>
                <a:cubicBezTo>
                  <a:pt x="176" y="2"/>
                  <a:pt x="224" y="0"/>
                  <a:pt x="267" y="29"/>
                </a:cubicBezTo>
                <a:cubicBezTo>
                  <a:pt x="338" y="78"/>
                  <a:pt x="288" y="147"/>
                  <a:pt x="322" y="21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2"/>
          <p:cNvSpPr>
            <a:spLocks/>
          </p:cNvSpPr>
          <p:nvPr/>
        </p:nvSpPr>
        <p:spPr bwMode="auto">
          <a:xfrm>
            <a:off x="10708342" y="-884898"/>
            <a:ext cx="3280229" cy="2786538"/>
          </a:xfrm>
          <a:custGeom>
            <a:avLst/>
            <a:gdLst>
              <a:gd name="T0" fmla="*/ 28 w 606"/>
              <a:gd name="T1" fmla="*/ 80 h 514"/>
              <a:gd name="T2" fmla="*/ 19 w 606"/>
              <a:gd name="T3" fmla="*/ 186 h 514"/>
              <a:gd name="T4" fmla="*/ 75 w 606"/>
              <a:gd name="T5" fmla="*/ 245 h 514"/>
              <a:gd name="T6" fmla="*/ 106 w 606"/>
              <a:gd name="T7" fmla="*/ 317 h 514"/>
              <a:gd name="T8" fmla="*/ 26 w 606"/>
              <a:gd name="T9" fmla="*/ 447 h 514"/>
              <a:gd name="T10" fmla="*/ 114 w 606"/>
              <a:gd name="T11" fmla="*/ 499 h 514"/>
              <a:gd name="T12" fmla="*/ 341 w 606"/>
              <a:gd name="T13" fmla="*/ 503 h 514"/>
              <a:gd name="T14" fmla="*/ 535 w 606"/>
              <a:gd name="T15" fmla="*/ 395 h 514"/>
              <a:gd name="T16" fmla="*/ 483 w 606"/>
              <a:gd name="T17" fmla="*/ 70 h 514"/>
              <a:gd name="T18" fmla="*/ 244 w 606"/>
              <a:gd name="T19" fmla="*/ 15 h 514"/>
              <a:gd name="T20" fmla="*/ 132 w 606"/>
              <a:gd name="T21" fmla="*/ 46 h 514"/>
              <a:gd name="T22" fmla="*/ 28 w 606"/>
              <a:gd name="T23" fmla="*/ 8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6" h="514">
                <a:moveTo>
                  <a:pt x="28" y="80"/>
                </a:moveTo>
                <a:cubicBezTo>
                  <a:pt x="4" y="109"/>
                  <a:pt x="0" y="153"/>
                  <a:pt x="19" y="186"/>
                </a:cubicBezTo>
                <a:cubicBezTo>
                  <a:pt x="33" y="209"/>
                  <a:pt x="55" y="226"/>
                  <a:pt x="75" y="245"/>
                </a:cubicBezTo>
                <a:cubicBezTo>
                  <a:pt x="94" y="264"/>
                  <a:pt x="111" y="290"/>
                  <a:pt x="106" y="317"/>
                </a:cubicBezTo>
                <a:cubicBezTo>
                  <a:pt x="98" y="369"/>
                  <a:pt x="16" y="395"/>
                  <a:pt x="26" y="447"/>
                </a:cubicBezTo>
                <a:cubicBezTo>
                  <a:pt x="32" y="483"/>
                  <a:pt x="78" y="495"/>
                  <a:pt x="114" y="499"/>
                </a:cubicBezTo>
                <a:cubicBezTo>
                  <a:pt x="190" y="507"/>
                  <a:pt x="266" y="514"/>
                  <a:pt x="341" y="503"/>
                </a:cubicBezTo>
                <a:cubicBezTo>
                  <a:pt x="416" y="491"/>
                  <a:pt x="491" y="456"/>
                  <a:pt x="535" y="395"/>
                </a:cubicBezTo>
                <a:cubicBezTo>
                  <a:pt x="606" y="297"/>
                  <a:pt x="578" y="146"/>
                  <a:pt x="483" y="70"/>
                </a:cubicBezTo>
                <a:cubicBezTo>
                  <a:pt x="417" y="16"/>
                  <a:pt x="327" y="0"/>
                  <a:pt x="244" y="15"/>
                </a:cubicBezTo>
                <a:cubicBezTo>
                  <a:pt x="206" y="23"/>
                  <a:pt x="171" y="39"/>
                  <a:pt x="132" y="46"/>
                </a:cubicBezTo>
                <a:cubicBezTo>
                  <a:pt x="92" y="52"/>
                  <a:pt x="58" y="43"/>
                  <a:pt x="28" y="8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20" name="Picture 4" descr="Flutter là gì? Các đặc tính vượt trội của Flutter">
            <a:extLst>
              <a:ext uri="{FF2B5EF4-FFF2-40B4-BE49-F238E27FC236}">
                <a16:creationId xmlns:a16="http://schemas.microsoft.com/office/drawing/2014/main" id="{9D343299-5181-499A-A2D4-3F3AA44E450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136" r="4716"/>
          <a:stretch/>
        </p:blipFill>
        <p:spPr bwMode="auto">
          <a:xfrm>
            <a:off x="6165877" y="1815864"/>
            <a:ext cx="5035523" cy="26436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lutter – Medium">
            <a:extLst>
              <a:ext uri="{FF2B5EF4-FFF2-40B4-BE49-F238E27FC236}">
                <a16:creationId xmlns:a16="http://schemas.microsoft.com/office/drawing/2014/main" id="{91B18FC9-535A-49EB-AB42-16B9B7B949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0304" y="295236"/>
            <a:ext cx="777932" cy="7779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285C487-0F7D-4FBC-83A3-882E5D898B41}"/>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10</a:t>
            </a:r>
          </a:p>
        </p:txBody>
      </p:sp>
    </p:spTree>
    <p:extLst>
      <p:ext uri="{BB962C8B-B14F-4D97-AF65-F5344CB8AC3E}">
        <p14:creationId xmlns:p14="http://schemas.microsoft.com/office/powerpoint/2010/main" val="17571531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275694"/>
            <a:ext cx="10515600" cy="830997"/>
          </a:xfrm>
          <a:prstGeom prst="rect">
            <a:avLst/>
          </a:prstGeom>
          <a:noFill/>
        </p:spPr>
        <p:txBody>
          <a:bodyPr wrap="square" lIns="91440" tIns="45720" rIns="91440" bIns="45720" rtlCol="0">
            <a:spAutoFit/>
          </a:bodyPr>
          <a:lstStyle/>
          <a:p>
            <a:pPr algn="ctr"/>
            <a:r>
              <a:rPr lang="en-US" sz="4800" b="1" dirty="0">
                <a:solidFill>
                  <a:srgbClr val="FFCB2B"/>
                </a:solidFill>
                <a:latin typeface="Sitka Small" pitchFamily="2" charset="0"/>
              </a:rPr>
              <a:t>FIREBASE</a:t>
            </a:r>
          </a:p>
        </p:txBody>
      </p:sp>
      <p:sp>
        <p:nvSpPr>
          <p:cNvPr id="13" name="Freeform 12"/>
          <p:cNvSpPr>
            <a:spLocks/>
          </p:cNvSpPr>
          <p:nvPr/>
        </p:nvSpPr>
        <p:spPr bwMode="auto">
          <a:xfrm>
            <a:off x="6165877" y="1570946"/>
            <a:ext cx="5224823" cy="4227980"/>
          </a:xfrm>
          <a:custGeom>
            <a:avLst/>
            <a:gdLst>
              <a:gd name="T0" fmla="*/ 789 w 836"/>
              <a:gd name="T1" fmla="*/ 0 h 676"/>
              <a:gd name="T2" fmla="*/ 47 w 836"/>
              <a:gd name="T3" fmla="*/ 0 h 676"/>
              <a:gd name="T4" fmla="*/ 0 w 836"/>
              <a:gd name="T5" fmla="*/ 47 h 676"/>
              <a:gd name="T6" fmla="*/ 0 w 836"/>
              <a:gd name="T7" fmla="*/ 508 h 676"/>
              <a:gd name="T8" fmla="*/ 0 w 836"/>
              <a:gd name="T9" fmla="*/ 531 h 676"/>
              <a:gd name="T10" fmla="*/ 1 w 836"/>
              <a:gd name="T11" fmla="*/ 540 h 676"/>
              <a:gd name="T12" fmla="*/ 3 w 836"/>
              <a:gd name="T13" fmla="*/ 549 h 676"/>
              <a:gd name="T14" fmla="*/ 8 w 836"/>
              <a:gd name="T15" fmla="*/ 557 h 676"/>
              <a:gd name="T16" fmla="*/ 10 w 836"/>
              <a:gd name="T17" fmla="*/ 561 h 676"/>
              <a:gd name="T18" fmla="*/ 42 w 836"/>
              <a:gd name="T19" fmla="*/ 577 h 676"/>
              <a:gd name="T20" fmla="*/ 47 w 836"/>
              <a:gd name="T21" fmla="*/ 578 h 676"/>
              <a:gd name="T22" fmla="*/ 286 w 836"/>
              <a:gd name="T23" fmla="*/ 578 h 676"/>
              <a:gd name="T24" fmla="*/ 286 w 836"/>
              <a:gd name="T25" fmla="*/ 652 h 676"/>
              <a:gd name="T26" fmla="*/ 270 w 836"/>
              <a:gd name="T27" fmla="*/ 652 h 676"/>
              <a:gd name="T28" fmla="*/ 270 w 836"/>
              <a:gd name="T29" fmla="*/ 676 h 676"/>
              <a:gd name="T30" fmla="*/ 566 w 836"/>
              <a:gd name="T31" fmla="*/ 676 h 676"/>
              <a:gd name="T32" fmla="*/ 566 w 836"/>
              <a:gd name="T33" fmla="*/ 652 h 676"/>
              <a:gd name="T34" fmla="*/ 549 w 836"/>
              <a:gd name="T35" fmla="*/ 652 h 676"/>
              <a:gd name="T36" fmla="*/ 549 w 836"/>
              <a:gd name="T37" fmla="*/ 578 h 676"/>
              <a:gd name="T38" fmla="*/ 789 w 836"/>
              <a:gd name="T39" fmla="*/ 578 h 676"/>
              <a:gd name="T40" fmla="*/ 835 w 836"/>
              <a:gd name="T41" fmla="*/ 540 h 676"/>
              <a:gd name="T42" fmla="*/ 836 w 836"/>
              <a:gd name="T43" fmla="*/ 531 h 676"/>
              <a:gd name="T44" fmla="*/ 836 w 836"/>
              <a:gd name="T45" fmla="*/ 508 h 676"/>
              <a:gd name="T46" fmla="*/ 836 w 836"/>
              <a:gd name="T47" fmla="*/ 47 h 676"/>
              <a:gd name="T48" fmla="*/ 789 w 836"/>
              <a:gd name="T49"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6" h="676">
                <a:moveTo>
                  <a:pt x="789" y="0"/>
                </a:moveTo>
                <a:cubicBezTo>
                  <a:pt x="47" y="0"/>
                  <a:pt x="47" y="0"/>
                  <a:pt x="47" y="0"/>
                </a:cubicBezTo>
                <a:cubicBezTo>
                  <a:pt x="21" y="0"/>
                  <a:pt x="0" y="21"/>
                  <a:pt x="0" y="47"/>
                </a:cubicBezTo>
                <a:cubicBezTo>
                  <a:pt x="0" y="508"/>
                  <a:pt x="0" y="508"/>
                  <a:pt x="0" y="508"/>
                </a:cubicBezTo>
                <a:cubicBezTo>
                  <a:pt x="0" y="531"/>
                  <a:pt x="0" y="531"/>
                  <a:pt x="0" y="531"/>
                </a:cubicBezTo>
                <a:cubicBezTo>
                  <a:pt x="0" y="534"/>
                  <a:pt x="0" y="537"/>
                  <a:pt x="1" y="540"/>
                </a:cubicBezTo>
                <a:cubicBezTo>
                  <a:pt x="1" y="543"/>
                  <a:pt x="2" y="546"/>
                  <a:pt x="3" y="549"/>
                </a:cubicBezTo>
                <a:cubicBezTo>
                  <a:pt x="5" y="552"/>
                  <a:pt x="6" y="554"/>
                  <a:pt x="8" y="557"/>
                </a:cubicBezTo>
                <a:cubicBezTo>
                  <a:pt x="9" y="558"/>
                  <a:pt x="10" y="559"/>
                  <a:pt x="10" y="561"/>
                </a:cubicBezTo>
                <a:cubicBezTo>
                  <a:pt x="18" y="570"/>
                  <a:pt x="29" y="576"/>
                  <a:pt x="42" y="577"/>
                </a:cubicBezTo>
                <a:cubicBezTo>
                  <a:pt x="44" y="578"/>
                  <a:pt x="45" y="578"/>
                  <a:pt x="47" y="578"/>
                </a:cubicBezTo>
                <a:cubicBezTo>
                  <a:pt x="286" y="578"/>
                  <a:pt x="286" y="578"/>
                  <a:pt x="286" y="578"/>
                </a:cubicBezTo>
                <a:cubicBezTo>
                  <a:pt x="286" y="652"/>
                  <a:pt x="286" y="652"/>
                  <a:pt x="286" y="652"/>
                </a:cubicBezTo>
                <a:cubicBezTo>
                  <a:pt x="270" y="652"/>
                  <a:pt x="270" y="652"/>
                  <a:pt x="270" y="652"/>
                </a:cubicBezTo>
                <a:cubicBezTo>
                  <a:pt x="270" y="676"/>
                  <a:pt x="270" y="676"/>
                  <a:pt x="270" y="676"/>
                </a:cubicBezTo>
                <a:cubicBezTo>
                  <a:pt x="566" y="676"/>
                  <a:pt x="566" y="676"/>
                  <a:pt x="566" y="676"/>
                </a:cubicBezTo>
                <a:cubicBezTo>
                  <a:pt x="566" y="652"/>
                  <a:pt x="566" y="652"/>
                  <a:pt x="566" y="652"/>
                </a:cubicBezTo>
                <a:cubicBezTo>
                  <a:pt x="549" y="652"/>
                  <a:pt x="549" y="652"/>
                  <a:pt x="549" y="652"/>
                </a:cubicBezTo>
                <a:cubicBezTo>
                  <a:pt x="549" y="578"/>
                  <a:pt x="549" y="578"/>
                  <a:pt x="549" y="578"/>
                </a:cubicBezTo>
                <a:cubicBezTo>
                  <a:pt x="789" y="578"/>
                  <a:pt x="789" y="578"/>
                  <a:pt x="789" y="578"/>
                </a:cubicBezTo>
                <a:cubicBezTo>
                  <a:pt x="812" y="578"/>
                  <a:pt x="831" y="562"/>
                  <a:pt x="835" y="540"/>
                </a:cubicBezTo>
                <a:cubicBezTo>
                  <a:pt x="836" y="537"/>
                  <a:pt x="836" y="534"/>
                  <a:pt x="836" y="531"/>
                </a:cubicBezTo>
                <a:cubicBezTo>
                  <a:pt x="836" y="508"/>
                  <a:pt x="836" y="508"/>
                  <a:pt x="836" y="508"/>
                </a:cubicBezTo>
                <a:cubicBezTo>
                  <a:pt x="836" y="47"/>
                  <a:pt x="836" y="47"/>
                  <a:pt x="836" y="47"/>
                </a:cubicBezTo>
                <a:cubicBezTo>
                  <a:pt x="836" y="21"/>
                  <a:pt x="815" y="0"/>
                  <a:pt x="789"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a:spLocks noChangeArrowheads="1"/>
          </p:cNvSpPr>
          <p:nvPr/>
        </p:nvSpPr>
        <p:spPr bwMode="auto">
          <a:xfrm>
            <a:off x="7950974" y="4739191"/>
            <a:ext cx="1642305" cy="1012118"/>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5976353" y="1567096"/>
            <a:ext cx="5450207" cy="3613070"/>
          </a:xfrm>
          <a:custGeom>
            <a:avLst/>
            <a:gdLst>
              <a:gd name="T0" fmla="*/ 789 w 836"/>
              <a:gd name="T1" fmla="*/ 578 h 578"/>
              <a:gd name="T2" fmla="*/ 47 w 836"/>
              <a:gd name="T3" fmla="*/ 578 h 578"/>
              <a:gd name="T4" fmla="*/ 0 w 836"/>
              <a:gd name="T5" fmla="*/ 531 h 578"/>
              <a:gd name="T6" fmla="*/ 0 w 836"/>
              <a:gd name="T7" fmla="*/ 47 h 578"/>
              <a:gd name="T8" fmla="*/ 47 w 836"/>
              <a:gd name="T9" fmla="*/ 0 h 578"/>
              <a:gd name="T10" fmla="*/ 789 w 836"/>
              <a:gd name="T11" fmla="*/ 0 h 578"/>
              <a:gd name="T12" fmla="*/ 836 w 836"/>
              <a:gd name="T13" fmla="*/ 47 h 578"/>
              <a:gd name="T14" fmla="*/ 836 w 836"/>
              <a:gd name="T15" fmla="*/ 531 h 578"/>
              <a:gd name="T16" fmla="*/ 789 w 836"/>
              <a:gd name="T17"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6" h="578">
                <a:moveTo>
                  <a:pt x="789" y="578"/>
                </a:moveTo>
                <a:cubicBezTo>
                  <a:pt x="47" y="578"/>
                  <a:pt x="47" y="578"/>
                  <a:pt x="47" y="578"/>
                </a:cubicBezTo>
                <a:cubicBezTo>
                  <a:pt x="21" y="578"/>
                  <a:pt x="0" y="557"/>
                  <a:pt x="0" y="531"/>
                </a:cubicBezTo>
                <a:cubicBezTo>
                  <a:pt x="0" y="47"/>
                  <a:pt x="0" y="47"/>
                  <a:pt x="0" y="47"/>
                </a:cubicBezTo>
                <a:cubicBezTo>
                  <a:pt x="0" y="21"/>
                  <a:pt x="21" y="0"/>
                  <a:pt x="47" y="0"/>
                </a:cubicBezTo>
                <a:cubicBezTo>
                  <a:pt x="789" y="0"/>
                  <a:pt x="789" y="0"/>
                  <a:pt x="789" y="0"/>
                </a:cubicBezTo>
                <a:cubicBezTo>
                  <a:pt x="815" y="0"/>
                  <a:pt x="836" y="21"/>
                  <a:pt x="836" y="47"/>
                </a:cubicBezTo>
                <a:cubicBezTo>
                  <a:pt x="836" y="531"/>
                  <a:pt x="836" y="531"/>
                  <a:pt x="836" y="531"/>
                </a:cubicBezTo>
                <a:cubicBezTo>
                  <a:pt x="836" y="557"/>
                  <a:pt x="815" y="578"/>
                  <a:pt x="789" y="578"/>
                </a:cubicBezTo>
                <a:close/>
              </a:path>
            </a:pathLst>
          </a:custGeom>
          <a:solidFill>
            <a:srgbClr val="3B3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5962904" y="4731316"/>
            <a:ext cx="5450210" cy="435402"/>
          </a:xfrm>
          <a:custGeom>
            <a:avLst/>
            <a:gdLst>
              <a:gd name="T0" fmla="*/ 0 w 836"/>
              <a:gd name="T1" fmla="*/ 0 h 70"/>
              <a:gd name="T2" fmla="*/ 0 w 836"/>
              <a:gd name="T3" fmla="*/ 23 h 70"/>
              <a:gd name="T4" fmla="*/ 47 w 836"/>
              <a:gd name="T5" fmla="*/ 70 h 70"/>
              <a:gd name="T6" fmla="*/ 789 w 836"/>
              <a:gd name="T7" fmla="*/ 70 h 70"/>
              <a:gd name="T8" fmla="*/ 836 w 836"/>
              <a:gd name="T9" fmla="*/ 23 h 70"/>
              <a:gd name="T10" fmla="*/ 836 w 836"/>
              <a:gd name="T11" fmla="*/ 0 h 70"/>
              <a:gd name="T12" fmla="*/ 0 w 836"/>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36" h="70">
                <a:moveTo>
                  <a:pt x="0" y="0"/>
                </a:moveTo>
                <a:cubicBezTo>
                  <a:pt x="0" y="23"/>
                  <a:pt x="0" y="23"/>
                  <a:pt x="0" y="23"/>
                </a:cubicBezTo>
                <a:cubicBezTo>
                  <a:pt x="0" y="49"/>
                  <a:pt x="21" y="70"/>
                  <a:pt x="47" y="70"/>
                </a:cubicBezTo>
                <a:cubicBezTo>
                  <a:pt x="789" y="70"/>
                  <a:pt x="789" y="70"/>
                  <a:pt x="789" y="70"/>
                </a:cubicBezTo>
                <a:cubicBezTo>
                  <a:pt x="815" y="70"/>
                  <a:pt x="836" y="49"/>
                  <a:pt x="836" y="23"/>
                </a:cubicBezTo>
                <a:cubicBezTo>
                  <a:pt x="836" y="0"/>
                  <a:pt x="836" y="0"/>
                  <a:pt x="836" y="0"/>
                </a:cubicBezTo>
                <a:lnTo>
                  <a:pt x="0" y="0"/>
                </a:lnTo>
                <a:close/>
              </a:path>
            </a:pathLst>
          </a:custGeom>
          <a:solidFill>
            <a:srgbClr val="3655BC"/>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p:cNvSpPr>
            <a:spLocks noChangeArrowheads="1"/>
          </p:cNvSpPr>
          <p:nvPr/>
        </p:nvSpPr>
        <p:spPr bwMode="auto">
          <a:xfrm>
            <a:off x="7838313" y="5675405"/>
            <a:ext cx="1848544" cy="152772"/>
          </a:xfrm>
          <a:prstGeom prst="rect">
            <a:avLst/>
          </a:prstGeom>
          <a:solidFill>
            <a:srgbClr val="3B32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p:nvPr/>
        </p:nvGrpSpPr>
        <p:grpSpPr>
          <a:xfrm>
            <a:off x="344310" y="1432764"/>
            <a:ext cx="5645620" cy="4642760"/>
            <a:chOff x="876137" y="2738170"/>
            <a:chExt cx="2651509" cy="3860175"/>
          </a:xfrm>
        </p:grpSpPr>
        <p:sp>
          <p:nvSpPr>
            <p:cNvPr id="21" name="TextBox 20"/>
            <p:cNvSpPr txBox="1"/>
            <p:nvPr/>
          </p:nvSpPr>
          <p:spPr>
            <a:xfrm>
              <a:off x="876137" y="3381125"/>
              <a:ext cx="2341408" cy="3217220"/>
            </a:xfrm>
            <a:prstGeom prst="rect">
              <a:avLst/>
            </a:prstGeom>
            <a:noFill/>
          </p:spPr>
          <p:txBody>
            <a:bodyPr wrap="square" lIns="91440" tIns="45720" rIns="91440" bIns="45720" rtlCol="0">
              <a:spAutoFit/>
            </a:bodyPr>
            <a:lstStyle/>
            <a:p>
              <a:pPr algn="just">
                <a:lnSpc>
                  <a:spcPct val="130000"/>
                </a:lnSpc>
              </a:pPr>
              <a:r>
                <a:rPr lang="vi-VN" sz="3200" dirty="0"/>
                <a:t>Firebase là một nền tảng ứng dụng di động và web với các công cụ và hạ tầng được thiết kế để giúp các lập trình viên xây dựng các ứng dụng chất lượng cao.</a:t>
              </a:r>
              <a:endParaRPr lang="en-US" sz="3200" dirty="0"/>
            </a:p>
          </p:txBody>
        </p:sp>
        <p:sp>
          <p:nvSpPr>
            <p:cNvPr id="22" name="TextBox 21"/>
            <p:cNvSpPr txBox="1"/>
            <p:nvPr/>
          </p:nvSpPr>
          <p:spPr>
            <a:xfrm>
              <a:off x="1241646" y="2738170"/>
              <a:ext cx="2286000" cy="615807"/>
            </a:xfrm>
            <a:prstGeom prst="rect">
              <a:avLst/>
            </a:prstGeom>
            <a:noFill/>
          </p:spPr>
          <p:txBody>
            <a:bodyPr wrap="square" lIns="91440" tIns="45720" rIns="91440" bIns="45720" rtlCol="0">
              <a:spAutoFit/>
            </a:bodyPr>
            <a:lstStyle/>
            <a:p>
              <a:pPr algn="just">
                <a:lnSpc>
                  <a:spcPct val="130000"/>
                </a:lnSpc>
              </a:pPr>
              <a:r>
                <a:rPr lang="en-US" sz="3600" b="1" dirty="0">
                  <a:solidFill>
                    <a:srgbClr val="FFD335"/>
                  </a:solidFill>
                  <a:latin typeface="Times New Roman" panose="02020603050405020304" pitchFamily="18" charset="0"/>
                  <a:cs typeface="Times New Roman" panose="02020603050405020304" pitchFamily="18" charset="0"/>
                </a:rPr>
                <a:t>GIỚI THIỆU</a:t>
              </a:r>
            </a:p>
          </p:txBody>
        </p:sp>
      </p:grpSp>
      <p:sp>
        <p:nvSpPr>
          <p:cNvPr id="28" name="Freeform 7"/>
          <p:cNvSpPr>
            <a:spLocks/>
          </p:cNvSpPr>
          <p:nvPr/>
        </p:nvSpPr>
        <p:spPr bwMode="auto">
          <a:xfrm>
            <a:off x="-562633" y="5287175"/>
            <a:ext cx="2195694" cy="2693241"/>
          </a:xfrm>
          <a:custGeom>
            <a:avLst/>
            <a:gdLst>
              <a:gd name="T0" fmla="*/ 322 w 497"/>
              <a:gd name="T1" fmla="*/ 210 h 609"/>
              <a:gd name="T2" fmla="*/ 481 w 497"/>
              <a:gd name="T3" fmla="*/ 323 h 609"/>
              <a:gd name="T4" fmla="*/ 468 w 497"/>
              <a:gd name="T5" fmla="*/ 422 h 609"/>
              <a:gd name="T6" fmla="*/ 389 w 497"/>
              <a:gd name="T7" fmla="*/ 489 h 609"/>
              <a:gd name="T8" fmla="*/ 284 w 497"/>
              <a:gd name="T9" fmla="*/ 558 h 609"/>
              <a:gd name="T10" fmla="*/ 164 w 497"/>
              <a:gd name="T11" fmla="*/ 608 h 609"/>
              <a:gd name="T12" fmla="*/ 43 w 497"/>
              <a:gd name="T13" fmla="*/ 537 h 609"/>
              <a:gd name="T14" fmla="*/ 4 w 497"/>
              <a:gd name="T15" fmla="*/ 397 h 609"/>
              <a:gd name="T16" fmla="*/ 136 w 497"/>
              <a:gd name="T17" fmla="*/ 34 h 609"/>
              <a:gd name="T18" fmla="*/ 267 w 497"/>
              <a:gd name="T19" fmla="*/ 29 h 609"/>
              <a:gd name="T20" fmla="*/ 322 w 497"/>
              <a:gd name="T21" fmla="*/ 21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609">
                <a:moveTo>
                  <a:pt x="322" y="210"/>
                </a:moveTo>
                <a:cubicBezTo>
                  <a:pt x="353" y="269"/>
                  <a:pt x="450" y="264"/>
                  <a:pt x="481" y="323"/>
                </a:cubicBezTo>
                <a:cubicBezTo>
                  <a:pt x="497" y="354"/>
                  <a:pt x="488" y="394"/>
                  <a:pt x="468" y="422"/>
                </a:cubicBezTo>
                <a:cubicBezTo>
                  <a:pt x="448" y="450"/>
                  <a:pt x="418" y="470"/>
                  <a:pt x="389" y="489"/>
                </a:cubicBezTo>
                <a:cubicBezTo>
                  <a:pt x="354" y="512"/>
                  <a:pt x="319" y="535"/>
                  <a:pt x="284" y="558"/>
                </a:cubicBezTo>
                <a:cubicBezTo>
                  <a:pt x="247" y="582"/>
                  <a:pt x="208" y="607"/>
                  <a:pt x="164" y="608"/>
                </a:cubicBezTo>
                <a:cubicBezTo>
                  <a:pt x="116" y="609"/>
                  <a:pt x="70" y="578"/>
                  <a:pt x="43" y="537"/>
                </a:cubicBezTo>
                <a:cubicBezTo>
                  <a:pt x="16" y="496"/>
                  <a:pt x="7" y="446"/>
                  <a:pt x="4" y="397"/>
                </a:cubicBezTo>
                <a:cubicBezTo>
                  <a:pt x="0" y="283"/>
                  <a:pt x="40" y="110"/>
                  <a:pt x="136" y="34"/>
                </a:cubicBezTo>
                <a:cubicBezTo>
                  <a:pt x="176" y="2"/>
                  <a:pt x="224" y="0"/>
                  <a:pt x="267" y="29"/>
                </a:cubicBezTo>
                <a:cubicBezTo>
                  <a:pt x="338" y="78"/>
                  <a:pt x="288" y="147"/>
                  <a:pt x="322" y="21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2"/>
          <p:cNvSpPr>
            <a:spLocks/>
          </p:cNvSpPr>
          <p:nvPr/>
        </p:nvSpPr>
        <p:spPr bwMode="auto">
          <a:xfrm>
            <a:off x="10708342" y="-884898"/>
            <a:ext cx="3280229" cy="2786538"/>
          </a:xfrm>
          <a:custGeom>
            <a:avLst/>
            <a:gdLst>
              <a:gd name="T0" fmla="*/ 28 w 606"/>
              <a:gd name="T1" fmla="*/ 80 h 514"/>
              <a:gd name="T2" fmla="*/ 19 w 606"/>
              <a:gd name="T3" fmla="*/ 186 h 514"/>
              <a:gd name="T4" fmla="*/ 75 w 606"/>
              <a:gd name="T5" fmla="*/ 245 h 514"/>
              <a:gd name="T6" fmla="*/ 106 w 606"/>
              <a:gd name="T7" fmla="*/ 317 h 514"/>
              <a:gd name="T8" fmla="*/ 26 w 606"/>
              <a:gd name="T9" fmla="*/ 447 h 514"/>
              <a:gd name="T10" fmla="*/ 114 w 606"/>
              <a:gd name="T11" fmla="*/ 499 h 514"/>
              <a:gd name="T12" fmla="*/ 341 w 606"/>
              <a:gd name="T13" fmla="*/ 503 h 514"/>
              <a:gd name="T14" fmla="*/ 535 w 606"/>
              <a:gd name="T15" fmla="*/ 395 h 514"/>
              <a:gd name="T16" fmla="*/ 483 w 606"/>
              <a:gd name="T17" fmla="*/ 70 h 514"/>
              <a:gd name="T18" fmla="*/ 244 w 606"/>
              <a:gd name="T19" fmla="*/ 15 h 514"/>
              <a:gd name="T20" fmla="*/ 132 w 606"/>
              <a:gd name="T21" fmla="*/ 46 h 514"/>
              <a:gd name="T22" fmla="*/ 28 w 606"/>
              <a:gd name="T23" fmla="*/ 8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6" h="514">
                <a:moveTo>
                  <a:pt x="28" y="80"/>
                </a:moveTo>
                <a:cubicBezTo>
                  <a:pt x="4" y="109"/>
                  <a:pt x="0" y="153"/>
                  <a:pt x="19" y="186"/>
                </a:cubicBezTo>
                <a:cubicBezTo>
                  <a:pt x="33" y="209"/>
                  <a:pt x="55" y="226"/>
                  <a:pt x="75" y="245"/>
                </a:cubicBezTo>
                <a:cubicBezTo>
                  <a:pt x="94" y="264"/>
                  <a:pt x="111" y="290"/>
                  <a:pt x="106" y="317"/>
                </a:cubicBezTo>
                <a:cubicBezTo>
                  <a:pt x="98" y="369"/>
                  <a:pt x="16" y="395"/>
                  <a:pt x="26" y="447"/>
                </a:cubicBezTo>
                <a:cubicBezTo>
                  <a:pt x="32" y="483"/>
                  <a:pt x="78" y="495"/>
                  <a:pt x="114" y="499"/>
                </a:cubicBezTo>
                <a:cubicBezTo>
                  <a:pt x="190" y="507"/>
                  <a:pt x="266" y="514"/>
                  <a:pt x="341" y="503"/>
                </a:cubicBezTo>
                <a:cubicBezTo>
                  <a:pt x="416" y="491"/>
                  <a:pt x="491" y="456"/>
                  <a:pt x="535" y="395"/>
                </a:cubicBezTo>
                <a:cubicBezTo>
                  <a:pt x="606" y="297"/>
                  <a:pt x="578" y="146"/>
                  <a:pt x="483" y="70"/>
                </a:cubicBezTo>
                <a:cubicBezTo>
                  <a:pt x="417" y="16"/>
                  <a:pt x="327" y="0"/>
                  <a:pt x="244" y="15"/>
                </a:cubicBezTo>
                <a:cubicBezTo>
                  <a:pt x="206" y="23"/>
                  <a:pt x="171" y="39"/>
                  <a:pt x="132" y="46"/>
                </a:cubicBezTo>
                <a:cubicBezTo>
                  <a:pt x="92" y="52"/>
                  <a:pt x="58" y="43"/>
                  <a:pt x="28" y="8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9" name="Picture Placeholder 8">
            <a:extLst>
              <a:ext uri="{FF2B5EF4-FFF2-40B4-BE49-F238E27FC236}">
                <a16:creationId xmlns:a16="http://schemas.microsoft.com/office/drawing/2014/main" id="{009653FF-006A-40A2-BBA2-7FF1AA34DF5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6916" t="102" r="11099" b="-102"/>
          <a:stretch/>
        </p:blipFill>
        <p:spPr>
          <a:xfrm>
            <a:off x="6189742" y="1794630"/>
            <a:ext cx="5053042" cy="2807194"/>
          </a:xfrm>
        </p:spPr>
      </p:pic>
      <p:grpSp>
        <p:nvGrpSpPr>
          <p:cNvPr id="26" name="Group 25">
            <a:extLst>
              <a:ext uri="{FF2B5EF4-FFF2-40B4-BE49-F238E27FC236}">
                <a16:creationId xmlns:a16="http://schemas.microsoft.com/office/drawing/2014/main" id="{5B33CAD0-0B99-4B58-9F83-9AF155EDEA9C}"/>
              </a:ext>
            </a:extLst>
          </p:cNvPr>
          <p:cNvGrpSpPr/>
          <p:nvPr/>
        </p:nvGrpSpPr>
        <p:grpSpPr>
          <a:xfrm>
            <a:off x="394603" y="1416858"/>
            <a:ext cx="685800" cy="685800"/>
            <a:chOff x="10668000" y="2196861"/>
            <a:chExt cx="685800" cy="685800"/>
          </a:xfrm>
        </p:grpSpPr>
        <p:sp>
          <p:nvSpPr>
            <p:cNvPr id="27" name="Oval 26">
              <a:extLst>
                <a:ext uri="{FF2B5EF4-FFF2-40B4-BE49-F238E27FC236}">
                  <a16:creationId xmlns:a16="http://schemas.microsoft.com/office/drawing/2014/main" id="{50ADB6E8-7F72-47CF-8246-E5C29B27BC8D}"/>
                </a:ext>
              </a:extLst>
            </p:cNvPr>
            <p:cNvSpPr/>
            <p:nvPr/>
          </p:nvSpPr>
          <p:spPr>
            <a:xfrm>
              <a:off x="10668000" y="2196861"/>
              <a:ext cx="685800" cy="685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2" name="Freeform 45">
              <a:extLst>
                <a:ext uri="{FF2B5EF4-FFF2-40B4-BE49-F238E27FC236}">
                  <a16:creationId xmlns:a16="http://schemas.microsoft.com/office/drawing/2014/main" id="{21C0A97C-210F-4B3D-B2C5-4729DFEED18D}"/>
                </a:ext>
              </a:extLst>
            </p:cNvPr>
            <p:cNvSpPr>
              <a:spLocks noEditPoints="1"/>
            </p:cNvSpPr>
            <p:nvPr/>
          </p:nvSpPr>
          <p:spPr bwMode="auto">
            <a:xfrm>
              <a:off x="10815372" y="2344155"/>
              <a:ext cx="391056" cy="391212"/>
            </a:xfrm>
            <a:custGeom>
              <a:avLst/>
              <a:gdLst>
                <a:gd name="T0" fmla="*/ 813 w 1536"/>
                <a:gd name="T1" fmla="*/ 639 h 1536"/>
                <a:gd name="T2" fmla="*/ 813 w 1536"/>
                <a:gd name="T3" fmla="*/ 519 h 1536"/>
                <a:gd name="T4" fmla="*/ 1017 w 1536"/>
                <a:gd name="T5" fmla="*/ 723 h 1536"/>
                <a:gd name="T6" fmla="*/ 897 w 1536"/>
                <a:gd name="T7" fmla="*/ 723 h 1536"/>
                <a:gd name="T8" fmla="*/ 813 w 1536"/>
                <a:gd name="T9" fmla="*/ 639 h 1536"/>
                <a:gd name="T10" fmla="*/ 1311 w 1536"/>
                <a:gd name="T11" fmla="*/ 225 h 1536"/>
                <a:gd name="T12" fmla="*/ 1536 w 1536"/>
                <a:gd name="T13" fmla="*/ 768 h 1536"/>
                <a:gd name="T14" fmla="*/ 1311 w 1536"/>
                <a:gd name="T15" fmla="*/ 1311 h 1536"/>
                <a:gd name="T16" fmla="*/ 768 w 1536"/>
                <a:gd name="T17" fmla="*/ 1536 h 1536"/>
                <a:gd name="T18" fmla="*/ 225 w 1536"/>
                <a:gd name="T19" fmla="*/ 1311 h 1536"/>
                <a:gd name="T20" fmla="*/ 0 w 1536"/>
                <a:gd name="T21" fmla="*/ 768 h 1536"/>
                <a:gd name="T22" fmla="*/ 225 w 1536"/>
                <a:gd name="T23" fmla="*/ 225 h 1536"/>
                <a:gd name="T24" fmla="*/ 768 w 1536"/>
                <a:gd name="T25" fmla="*/ 0 h 1536"/>
                <a:gd name="T26" fmla="*/ 1311 w 1536"/>
                <a:gd name="T27" fmla="*/ 225 h 1536"/>
                <a:gd name="T28" fmla="*/ 1416 w 1536"/>
                <a:gd name="T29" fmla="*/ 768 h 1536"/>
                <a:gd name="T30" fmla="*/ 768 w 1536"/>
                <a:gd name="T31" fmla="*/ 120 h 1536"/>
                <a:gd name="T32" fmla="*/ 120 w 1536"/>
                <a:gd name="T33" fmla="*/ 768 h 1536"/>
                <a:gd name="T34" fmla="*/ 267 w 1536"/>
                <a:gd name="T35" fmla="*/ 1178 h 1536"/>
                <a:gd name="T36" fmla="*/ 460 w 1536"/>
                <a:gd name="T37" fmla="*/ 986 h 1536"/>
                <a:gd name="T38" fmla="*/ 372 w 1536"/>
                <a:gd name="T39" fmla="*/ 723 h 1536"/>
                <a:gd name="T40" fmla="*/ 813 w 1536"/>
                <a:gd name="T41" fmla="*/ 282 h 1536"/>
                <a:gd name="T42" fmla="*/ 1254 w 1536"/>
                <a:gd name="T43" fmla="*/ 723 h 1536"/>
                <a:gd name="T44" fmla="*/ 813 w 1536"/>
                <a:gd name="T45" fmla="*/ 1164 h 1536"/>
                <a:gd name="T46" fmla="*/ 544 w 1536"/>
                <a:gd name="T47" fmla="*/ 1072 h 1536"/>
                <a:gd name="T48" fmla="*/ 352 w 1536"/>
                <a:gd name="T49" fmla="*/ 1264 h 1536"/>
                <a:gd name="T50" fmla="*/ 768 w 1536"/>
                <a:gd name="T51" fmla="*/ 1416 h 1536"/>
                <a:gd name="T52" fmla="*/ 1416 w 1536"/>
                <a:gd name="T53" fmla="*/ 768 h 1536"/>
                <a:gd name="T54" fmla="*/ 813 w 1536"/>
                <a:gd name="T55" fmla="*/ 1044 h 1536"/>
                <a:gd name="T56" fmla="*/ 1134 w 1536"/>
                <a:gd name="T57" fmla="*/ 723 h 1536"/>
                <a:gd name="T58" fmla="*/ 813 w 1536"/>
                <a:gd name="T59" fmla="*/ 402 h 1536"/>
                <a:gd name="T60" fmla="*/ 492 w 1536"/>
                <a:gd name="T61" fmla="*/ 723 h 1536"/>
                <a:gd name="T62" fmla="*/ 813 w 1536"/>
                <a:gd name="T63" fmla="*/ 104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813" y="639"/>
                  </a:moveTo>
                  <a:cubicBezTo>
                    <a:pt x="813" y="519"/>
                    <a:pt x="813" y="519"/>
                    <a:pt x="813" y="519"/>
                  </a:cubicBezTo>
                  <a:cubicBezTo>
                    <a:pt x="926" y="519"/>
                    <a:pt x="1017" y="610"/>
                    <a:pt x="1017" y="723"/>
                  </a:cubicBezTo>
                  <a:cubicBezTo>
                    <a:pt x="897" y="723"/>
                    <a:pt x="897" y="723"/>
                    <a:pt x="897" y="723"/>
                  </a:cubicBezTo>
                  <a:cubicBezTo>
                    <a:pt x="897" y="677"/>
                    <a:pt x="860" y="639"/>
                    <a:pt x="813" y="639"/>
                  </a:cubicBezTo>
                  <a:close/>
                  <a:moveTo>
                    <a:pt x="1311" y="225"/>
                  </a:moveTo>
                  <a:cubicBezTo>
                    <a:pt x="1457" y="370"/>
                    <a:pt x="1536" y="563"/>
                    <a:pt x="1536" y="768"/>
                  </a:cubicBezTo>
                  <a:cubicBezTo>
                    <a:pt x="1536" y="973"/>
                    <a:pt x="1457" y="1166"/>
                    <a:pt x="1311" y="1311"/>
                  </a:cubicBezTo>
                  <a:cubicBezTo>
                    <a:pt x="1166" y="1456"/>
                    <a:pt x="974" y="1536"/>
                    <a:pt x="768" y="1536"/>
                  </a:cubicBezTo>
                  <a:cubicBezTo>
                    <a:pt x="563" y="1536"/>
                    <a:pt x="370" y="1456"/>
                    <a:pt x="225" y="1311"/>
                  </a:cubicBezTo>
                  <a:cubicBezTo>
                    <a:pt x="80" y="1166"/>
                    <a:pt x="0" y="973"/>
                    <a:pt x="0" y="768"/>
                  </a:cubicBezTo>
                  <a:cubicBezTo>
                    <a:pt x="0" y="563"/>
                    <a:pt x="80" y="370"/>
                    <a:pt x="225" y="225"/>
                  </a:cubicBezTo>
                  <a:cubicBezTo>
                    <a:pt x="370" y="80"/>
                    <a:pt x="563" y="0"/>
                    <a:pt x="768" y="0"/>
                  </a:cubicBezTo>
                  <a:cubicBezTo>
                    <a:pt x="974" y="0"/>
                    <a:pt x="1166" y="80"/>
                    <a:pt x="1311" y="225"/>
                  </a:cubicBezTo>
                  <a:close/>
                  <a:moveTo>
                    <a:pt x="1416" y="768"/>
                  </a:moveTo>
                  <a:cubicBezTo>
                    <a:pt x="1416" y="411"/>
                    <a:pt x="1126" y="120"/>
                    <a:pt x="768" y="120"/>
                  </a:cubicBezTo>
                  <a:cubicBezTo>
                    <a:pt x="411" y="120"/>
                    <a:pt x="120" y="411"/>
                    <a:pt x="120" y="768"/>
                  </a:cubicBezTo>
                  <a:cubicBezTo>
                    <a:pt x="120" y="923"/>
                    <a:pt x="176" y="1066"/>
                    <a:pt x="267" y="1178"/>
                  </a:cubicBezTo>
                  <a:cubicBezTo>
                    <a:pt x="460" y="986"/>
                    <a:pt x="460" y="986"/>
                    <a:pt x="460" y="986"/>
                  </a:cubicBezTo>
                  <a:cubicBezTo>
                    <a:pt x="405" y="912"/>
                    <a:pt x="372" y="821"/>
                    <a:pt x="372" y="723"/>
                  </a:cubicBezTo>
                  <a:cubicBezTo>
                    <a:pt x="372" y="480"/>
                    <a:pt x="570" y="282"/>
                    <a:pt x="813" y="282"/>
                  </a:cubicBezTo>
                  <a:cubicBezTo>
                    <a:pt x="1057" y="282"/>
                    <a:pt x="1254" y="480"/>
                    <a:pt x="1254" y="723"/>
                  </a:cubicBezTo>
                  <a:cubicBezTo>
                    <a:pt x="1254" y="966"/>
                    <a:pt x="1057" y="1164"/>
                    <a:pt x="813" y="1164"/>
                  </a:cubicBezTo>
                  <a:cubicBezTo>
                    <a:pt x="712" y="1164"/>
                    <a:pt x="618" y="1129"/>
                    <a:pt x="544" y="1072"/>
                  </a:cubicBezTo>
                  <a:cubicBezTo>
                    <a:pt x="352" y="1264"/>
                    <a:pt x="352" y="1264"/>
                    <a:pt x="352" y="1264"/>
                  </a:cubicBezTo>
                  <a:cubicBezTo>
                    <a:pt x="464" y="1359"/>
                    <a:pt x="610" y="1416"/>
                    <a:pt x="768" y="1416"/>
                  </a:cubicBezTo>
                  <a:cubicBezTo>
                    <a:pt x="1126" y="1416"/>
                    <a:pt x="1416" y="1125"/>
                    <a:pt x="1416" y="768"/>
                  </a:cubicBezTo>
                  <a:close/>
                  <a:moveTo>
                    <a:pt x="813" y="1044"/>
                  </a:moveTo>
                  <a:cubicBezTo>
                    <a:pt x="990" y="1044"/>
                    <a:pt x="1134" y="900"/>
                    <a:pt x="1134" y="723"/>
                  </a:cubicBezTo>
                  <a:cubicBezTo>
                    <a:pt x="1134" y="546"/>
                    <a:pt x="990" y="402"/>
                    <a:pt x="813" y="402"/>
                  </a:cubicBezTo>
                  <a:cubicBezTo>
                    <a:pt x="636" y="402"/>
                    <a:pt x="492" y="546"/>
                    <a:pt x="492" y="723"/>
                  </a:cubicBezTo>
                  <a:cubicBezTo>
                    <a:pt x="492" y="900"/>
                    <a:pt x="636" y="1044"/>
                    <a:pt x="813" y="10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026" name="Picture 2" descr="Tường tận về Firebase [Phần 1]">
            <a:extLst>
              <a:ext uri="{FF2B5EF4-FFF2-40B4-BE49-F238E27FC236}">
                <a16:creationId xmlns:a16="http://schemas.microsoft.com/office/drawing/2014/main" id="{18C185AF-0301-497F-88A3-BB4C51C264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7704" y="-80012"/>
            <a:ext cx="1186703" cy="118670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6EC0881-98A2-4D5E-8E13-F2A9F75F91ED}"/>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11</a:t>
            </a:r>
          </a:p>
        </p:txBody>
      </p:sp>
    </p:spTree>
    <p:extLst>
      <p:ext uri="{BB962C8B-B14F-4D97-AF65-F5344CB8AC3E}">
        <p14:creationId xmlns:p14="http://schemas.microsoft.com/office/powerpoint/2010/main" val="30852497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5" name="Oval 24">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6" name="Oval 25">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19" name="Picture 18" descr="A screenshot of a computer&#10;&#10;Description automatically generated with medium confidence">
            <a:extLst>
              <a:ext uri="{FF2B5EF4-FFF2-40B4-BE49-F238E27FC236}">
                <a16:creationId xmlns:a16="http://schemas.microsoft.com/office/drawing/2014/main" id="{17F3DAA3-1A18-4D10-A6CB-D4967667F756}"/>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1286934" y="643467"/>
            <a:ext cx="9618132" cy="5410199"/>
          </a:xfrm>
          <a:prstGeom prst="rect">
            <a:avLst/>
          </a:prstGeom>
          <a:noFill/>
        </p:spPr>
      </p:pic>
      <p:sp>
        <p:nvSpPr>
          <p:cNvPr id="6" name="TextBox 5">
            <a:extLst>
              <a:ext uri="{FF2B5EF4-FFF2-40B4-BE49-F238E27FC236}">
                <a16:creationId xmlns:a16="http://schemas.microsoft.com/office/drawing/2014/main" id="{414FDA67-B49E-4F61-BD6E-E2BA7E0A265E}"/>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12</a:t>
            </a:r>
          </a:p>
        </p:txBody>
      </p:sp>
    </p:spTree>
    <p:extLst>
      <p:ext uri="{BB962C8B-B14F-4D97-AF65-F5344CB8AC3E}">
        <p14:creationId xmlns:p14="http://schemas.microsoft.com/office/powerpoint/2010/main" val="252502070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275694"/>
            <a:ext cx="10515600" cy="830997"/>
          </a:xfrm>
          <a:prstGeom prst="rect">
            <a:avLst/>
          </a:prstGeom>
          <a:noFill/>
        </p:spPr>
        <p:txBody>
          <a:bodyPr wrap="square" lIns="91440" tIns="45720" rIns="91440" bIns="45720" rtlCol="0">
            <a:spAutoFit/>
          </a:bodyPr>
          <a:lstStyle/>
          <a:p>
            <a:pPr algn="ctr"/>
            <a:r>
              <a:rPr lang="en-US" sz="4800" b="1" dirty="0">
                <a:solidFill>
                  <a:srgbClr val="FFCB2B"/>
                </a:solidFill>
                <a:latin typeface="Sitka Small" pitchFamily="2" charset="0"/>
              </a:rPr>
              <a:t>FIREBASE	AUTHENTICATE</a:t>
            </a:r>
          </a:p>
        </p:txBody>
      </p:sp>
      <p:sp>
        <p:nvSpPr>
          <p:cNvPr id="13" name="Freeform 12"/>
          <p:cNvSpPr>
            <a:spLocks/>
          </p:cNvSpPr>
          <p:nvPr/>
        </p:nvSpPr>
        <p:spPr bwMode="auto">
          <a:xfrm>
            <a:off x="6165877" y="1570946"/>
            <a:ext cx="5224823" cy="4227980"/>
          </a:xfrm>
          <a:custGeom>
            <a:avLst/>
            <a:gdLst>
              <a:gd name="T0" fmla="*/ 789 w 836"/>
              <a:gd name="T1" fmla="*/ 0 h 676"/>
              <a:gd name="T2" fmla="*/ 47 w 836"/>
              <a:gd name="T3" fmla="*/ 0 h 676"/>
              <a:gd name="T4" fmla="*/ 0 w 836"/>
              <a:gd name="T5" fmla="*/ 47 h 676"/>
              <a:gd name="T6" fmla="*/ 0 w 836"/>
              <a:gd name="T7" fmla="*/ 508 h 676"/>
              <a:gd name="T8" fmla="*/ 0 w 836"/>
              <a:gd name="T9" fmla="*/ 531 h 676"/>
              <a:gd name="T10" fmla="*/ 1 w 836"/>
              <a:gd name="T11" fmla="*/ 540 h 676"/>
              <a:gd name="T12" fmla="*/ 3 w 836"/>
              <a:gd name="T13" fmla="*/ 549 h 676"/>
              <a:gd name="T14" fmla="*/ 8 w 836"/>
              <a:gd name="T15" fmla="*/ 557 h 676"/>
              <a:gd name="T16" fmla="*/ 10 w 836"/>
              <a:gd name="T17" fmla="*/ 561 h 676"/>
              <a:gd name="T18" fmla="*/ 42 w 836"/>
              <a:gd name="T19" fmla="*/ 577 h 676"/>
              <a:gd name="T20" fmla="*/ 47 w 836"/>
              <a:gd name="T21" fmla="*/ 578 h 676"/>
              <a:gd name="T22" fmla="*/ 286 w 836"/>
              <a:gd name="T23" fmla="*/ 578 h 676"/>
              <a:gd name="T24" fmla="*/ 286 w 836"/>
              <a:gd name="T25" fmla="*/ 652 h 676"/>
              <a:gd name="T26" fmla="*/ 270 w 836"/>
              <a:gd name="T27" fmla="*/ 652 h 676"/>
              <a:gd name="T28" fmla="*/ 270 w 836"/>
              <a:gd name="T29" fmla="*/ 676 h 676"/>
              <a:gd name="T30" fmla="*/ 566 w 836"/>
              <a:gd name="T31" fmla="*/ 676 h 676"/>
              <a:gd name="T32" fmla="*/ 566 w 836"/>
              <a:gd name="T33" fmla="*/ 652 h 676"/>
              <a:gd name="T34" fmla="*/ 549 w 836"/>
              <a:gd name="T35" fmla="*/ 652 h 676"/>
              <a:gd name="T36" fmla="*/ 549 w 836"/>
              <a:gd name="T37" fmla="*/ 578 h 676"/>
              <a:gd name="T38" fmla="*/ 789 w 836"/>
              <a:gd name="T39" fmla="*/ 578 h 676"/>
              <a:gd name="T40" fmla="*/ 835 w 836"/>
              <a:gd name="T41" fmla="*/ 540 h 676"/>
              <a:gd name="T42" fmla="*/ 836 w 836"/>
              <a:gd name="T43" fmla="*/ 531 h 676"/>
              <a:gd name="T44" fmla="*/ 836 w 836"/>
              <a:gd name="T45" fmla="*/ 508 h 676"/>
              <a:gd name="T46" fmla="*/ 836 w 836"/>
              <a:gd name="T47" fmla="*/ 47 h 676"/>
              <a:gd name="T48" fmla="*/ 789 w 836"/>
              <a:gd name="T49"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6" h="676">
                <a:moveTo>
                  <a:pt x="789" y="0"/>
                </a:moveTo>
                <a:cubicBezTo>
                  <a:pt x="47" y="0"/>
                  <a:pt x="47" y="0"/>
                  <a:pt x="47" y="0"/>
                </a:cubicBezTo>
                <a:cubicBezTo>
                  <a:pt x="21" y="0"/>
                  <a:pt x="0" y="21"/>
                  <a:pt x="0" y="47"/>
                </a:cubicBezTo>
                <a:cubicBezTo>
                  <a:pt x="0" y="508"/>
                  <a:pt x="0" y="508"/>
                  <a:pt x="0" y="508"/>
                </a:cubicBezTo>
                <a:cubicBezTo>
                  <a:pt x="0" y="531"/>
                  <a:pt x="0" y="531"/>
                  <a:pt x="0" y="531"/>
                </a:cubicBezTo>
                <a:cubicBezTo>
                  <a:pt x="0" y="534"/>
                  <a:pt x="0" y="537"/>
                  <a:pt x="1" y="540"/>
                </a:cubicBezTo>
                <a:cubicBezTo>
                  <a:pt x="1" y="543"/>
                  <a:pt x="2" y="546"/>
                  <a:pt x="3" y="549"/>
                </a:cubicBezTo>
                <a:cubicBezTo>
                  <a:pt x="5" y="552"/>
                  <a:pt x="6" y="554"/>
                  <a:pt x="8" y="557"/>
                </a:cubicBezTo>
                <a:cubicBezTo>
                  <a:pt x="9" y="558"/>
                  <a:pt x="10" y="559"/>
                  <a:pt x="10" y="561"/>
                </a:cubicBezTo>
                <a:cubicBezTo>
                  <a:pt x="18" y="570"/>
                  <a:pt x="29" y="576"/>
                  <a:pt x="42" y="577"/>
                </a:cubicBezTo>
                <a:cubicBezTo>
                  <a:pt x="44" y="578"/>
                  <a:pt x="45" y="578"/>
                  <a:pt x="47" y="578"/>
                </a:cubicBezTo>
                <a:cubicBezTo>
                  <a:pt x="286" y="578"/>
                  <a:pt x="286" y="578"/>
                  <a:pt x="286" y="578"/>
                </a:cubicBezTo>
                <a:cubicBezTo>
                  <a:pt x="286" y="652"/>
                  <a:pt x="286" y="652"/>
                  <a:pt x="286" y="652"/>
                </a:cubicBezTo>
                <a:cubicBezTo>
                  <a:pt x="270" y="652"/>
                  <a:pt x="270" y="652"/>
                  <a:pt x="270" y="652"/>
                </a:cubicBezTo>
                <a:cubicBezTo>
                  <a:pt x="270" y="676"/>
                  <a:pt x="270" y="676"/>
                  <a:pt x="270" y="676"/>
                </a:cubicBezTo>
                <a:cubicBezTo>
                  <a:pt x="566" y="676"/>
                  <a:pt x="566" y="676"/>
                  <a:pt x="566" y="676"/>
                </a:cubicBezTo>
                <a:cubicBezTo>
                  <a:pt x="566" y="652"/>
                  <a:pt x="566" y="652"/>
                  <a:pt x="566" y="652"/>
                </a:cubicBezTo>
                <a:cubicBezTo>
                  <a:pt x="549" y="652"/>
                  <a:pt x="549" y="652"/>
                  <a:pt x="549" y="652"/>
                </a:cubicBezTo>
                <a:cubicBezTo>
                  <a:pt x="549" y="578"/>
                  <a:pt x="549" y="578"/>
                  <a:pt x="549" y="578"/>
                </a:cubicBezTo>
                <a:cubicBezTo>
                  <a:pt x="789" y="578"/>
                  <a:pt x="789" y="578"/>
                  <a:pt x="789" y="578"/>
                </a:cubicBezTo>
                <a:cubicBezTo>
                  <a:pt x="812" y="578"/>
                  <a:pt x="831" y="562"/>
                  <a:pt x="835" y="540"/>
                </a:cubicBezTo>
                <a:cubicBezTo>
                  <a:pt x="836" y="537"/>
                  <a:pt x="836" y="534"/>
                  <a:pt x="836" y="531"/>
                </a:cubicBezTo>
                <a:cubicBezTo>
                  <a:pt x="836" y="508"/>
                  <a:pt x="836" y="508"/>
                  <a:pt x="836" y="508"/>
                </a:cubicBezTo>
                <a:cubicBezTo>
                  <a:pt x="836" y="47"/>
                  <a:pt x="836" y="47"/>
                  <a:pt x="836" y="47"/>
                </a:cubicBezTo>
                <a:cubicBezTo>
                  <a:pt x="836" y="21"/>
                  <a:pt x="815" y="0"/>
                  <a:pt x="789"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a:spLocks noChangeArrowheads="1"/>
          </p:cNvSpPr>
          <p:nvPr/>
        </p:nvSpPr>
        <p:spPr bwMode="auto">
          <a:xfrm>
            <a:off x="7950974" y="4739191"/>
            <a:ext cx="1642305" cy="1012118"/>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5976353" y="1567096"/>
            <a:ext cx="5450207" cy="3613070"/>
          </a:xfrm>
          <a:custGeom>
            <a:avLst/>
            <a:gdLst>
              <a:gd name="T0" fmla="*/ 789 w 836"/>
              <a:gd name="T1" fmla="*/ 578 h 578"/>
              <a:gd name="T2" fmla="*/ 47 w 836"/>
              <a:gd name="T3" fmla="*/ 578 h 578"/>
              <a:gd name="T4" fmla="*/ 0 w 836"/>
              <a:gd name="T5" fmla="*/ 531 h 578"/>
              <a:gd name="T6" fmla="*/ 0 w 836"/>
              <a:gd name="T7" fmla="*/ 47 h 578"/>
              <a:gd name="T8" fmla="*/ 47 w 836"/>
              <a:gd name="T9" fmla="*/ 0 h 578"/>
              <a:gd name="T10" fmla="*/ 789 w 836"/>
              <a:gd name="T11" fmla="*/ 0 h 578"/>
              <a:gd name="T12" fmla="*/ 836 w 836"/>
              <a:gd name="T13" fmla="*/ 47 h 578"/>
              <a:gd name="T14" fmla="*/ 836 w 836"/>
              <a:gd name="T15" fmla="*/ 531 h 578"/>
              <a:gd name="T16" fmla="*/ 789 w 836"/>
              <a:gd name="T17"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6" h="578">
                <a:moveTo>
                  <a:pt x="789" y="578"/>
                </a:moveTo>
                <a:cubicBezTo>
                  <a:pt x="47" y="578"/>
                  <a:pt x="47" y="578"/>
                  <a:pt x="47" y="578"/>
                </a:cubicBezTo>
                <a:cubicBezTo>
                  <a:pt x="21" y="578"/>
                  <a:pt x="0" y="557"/>
                  <a:pt x="0" y="531"/>
                </a:cubicBezTo>
                <a:cubicBezTo>
                  <a:pt x="0" y="47"/>
                  <a:pt x="0" y="47"/>
                  <a:pt x="0" y="47"/>
                </a:cubicBezTo>
                <a:cubicBezTo>
                  <a:pt x="0" y="21"/>
                  <a:pt x="21" y="0"/>
                  <a:pt x="47" y="0"/>
                </a:cubicBezTo>
                <a:cubicBezTo>
                  <a:pt x="789" y="0"/>
                  <a:pt x="789" y="0"/>
                  <a:pt x="789" y="0"/>
                </a:cubicBezTo>
                <a:cubicBezTo>
                  <a:pt x="815" y="0"/>
                  <a:pt x="836" y="21"/>
                  <a:pt x="836" y="47"/>
                </a:cubicBezTo>
                <a:cubicBezTo>
                  <a:pt x="836" y="531"/>
                  <a:pt x="836" y="531"/>
                  <a:pt x="836" y="531"/>
                </a:cubicBezTo>
                <a:cubicBezTo>
                  <a:pt x="836" y="557"/>
                  <a:pt x="815" y="578"/>
                  <a:pt x="789" y="578"/>
                </a:cubicBezTo>
                <a:close/>
              </a:path>
            </a:pathLst>
          </a:custGeom>
          <a:solidFill>
            <a:srgbClr val="3B3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5962904" y="4731316"/>
            <a:ext cx="5450210" cy="435402"/>
          </a:xfrm>
          <a:custGeom>
            <a:avLst/>
            <a:gdLst>
              <a:gd name="T0" fmla="*/ 0 w 836"/>
              <a:gd name="T1" fmla="*/ 0 h 70"/>
              <a:gd name="T2" fmla="*/ 0 w 836"/>
              <a:gd name="T3" fmla="*/ 23 h 70"/>
              <a:gd name="T4" fmla="*/ 47 w 836"/>
              <a:gd name="T5" fmla="*/ 70 h 70"/>
              <a:gd name="T6" fmla="*/ 789 w 836"/>
              <a:gd name="T7" fmla="*/ 70 h 70"/>
              <a:gd name="T8" fmla="*/ 836 w 836"/>
              <a:gd name="T9" fmla="*/ 23 h 70"/>
              <a:gd name="T10" fmla="*/ 836 w 836"/>
              <a:gd name="T11" fmla="*/ 0 h 70"/>
              <a:gd name="T12" fmla="*/ 0 w 836"/>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36" h="70">
                <a:moveTo>
                  <a:pt x="0" y="0"/>
                </a:moveTo>
                <a:cubicBezTo>
                  <a:pt x="0" y="23"/>
                  <a:pt x="0" y="23"/>
                  <a:pt x="0" y="23"/>
                </a:cubicBezTo>
                <a:cubicBezTo>
                  <a:pt x="0" y="49"/>
                  <a:pt x="21" y="70"/>
                  <a:pt x="47" y="70"/>
                </a:cubicBezTo>
                <a:cubicBezTo>
                  <a:pt x="789" y="70"/>
                  <a:pt x="789" y="70"/>
                  <a:pt x="789" y="70"/>
                </a:cubicBezTo>
                <a:cubicBezTo>
                  <a:pt x="815" y="70"/>
                  <a:pt x="836" y="49"/>
                  <a:pt x="836" y="23"/>
                </a:cubicBezTo>
                <a:cubicBezTo>
                  <a:pt x="836" y="0"/>
                  <a:pt x="836" y="0"/>
                  <a:pt x="836" y="0"/>
                </a:cubicBezTo>
                <a:lnTo>
                  <a:pt x="0" y="0"/>
                </a:lnTo>
                <a:close/>
              </a:path>
            </a:pathLst>
          </a:custGeom>
          <a:solidFill>
            <a:srgbClr val="3655BC"/>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p:cNvSpPr>
            <a:spLocks noChangeArrowheads="1"/>
          </p:cNvSpPr>
          <p:nvPr/>
        </p:nvSpPr>
        <p:spPr bwMode="auto">
          <a:xfrm>
            <a:off x="7838313" y="5675405"/>
            <a:ext cx="1848544" cy="152772"/>
          </a:xfrm>
          <a:prstGeom prst="rect">
            <a:avLst/>
          </a:prstGeom>
          <a:solidFill>
            <a:srgbClr val="3B32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TextBox 20"/>
          <p:cNvSpPr txBox="1"/>
          <p:nvPr/>
        </p:nvSpPr>
        <p:spPr>
          <a:xfrm>
            <a:off x="591671" y="1426144"/>
            <a:ext cx="4761282" cy="4517583"/>
          </a:xfrm>
          <a:prstGeom prst="rect">
            <a:avLst/>
          </a:prstGeom>
          <a:noFill/>
        </p:spPr>
        <p:txBody>
          <a:bodyPr wrap="square" lIns="91440" tIns="45720" rIns="91440" bIns="45720" rtlCol="0">
            <a:spAutoFit/>
          </a:bodyPr>
          <a:lstStyle/>
          <a:p>
            <a:pPr algn="just">
              <a:lnSpc>
                <a:spcPct val="130000"/>
              </a:lnSpc>
            </a:pPr>
            <a:r>
              <a:rPr lang="en-US" sz="2800" dirty="0">
                <a:solidFill>
                  <a:srgbClr val="000000"/>
                </a:solidFill>
                <a:effectLst/>
                <a:latin typeface="Times New Roman" panose="02020603050405020304" pitchFamily="18" charset="0"/>
                <a:ea typeface="Calibri" panose="020F0502020204030204" pitchFamily="34" charset="0"/>
              </a:rPr>
              <a:t>Firebase </a:t>
            </a:r>
            <a:r>
              <a:rPr lang="en-US" sz="2800" dirty="0" err="1">
                <a:solidFill>
                  <a:srgbClr val="000000"/>
                </a:solidFill>
                <a:effectLst/>
                <a:latin typeface="Times New Roman" panose="02020603050405020304" pitchFamily="18" charset="0"/>
                <a:ea typeface="Calibri" panose="020F0502020204030204" pitchFamily="34" charset="0"/>
              </a:rPr>
              <a:t>đã</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xây</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dựng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chức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năng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cho</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việc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xác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thực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người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dùng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Các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ứng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dụng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sử</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dụng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chức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năng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xác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thực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có</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thể</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giải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quyết</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được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vấn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đề</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khi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người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dùng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đăng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nhập</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nó</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sẽ</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tiết</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kiệm</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thời</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gian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rất</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nhiều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các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vấn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đề</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phức</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tạp</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về</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phần</a:t>
            </a:r>
            <a:r>
              <a:rPr lang="en-US" sz="2800" dirty="0">
                <a:solidFill>
                  <a:srgbClr val="000000"/>
                </a:solidFill>
                <a:effectLst/>
                <a:latin typeface="Times New Roman" panose="02020603050405020304" pitchFamily="18" charset="0"/>
                <a:ea typeface="Calibri" panose="020F0502020204030204" pitchFamily="34" charset="0"/>
              </a:rPr>
              <a:t> backend. </a:t>
            </a:r>
            <a:endParaRPr lang="en-US" sz="2800" dirty="0"/>
          </a:p>
        </p:txBody>
      </p:sp>
      <p:sp>
        <p:nvSpPr>
          <p:cNvPr id="28" name="Freeform 7"/>
          <p:cNvSpPr>
            <a:spLocks/>
          </p:cNvSpPr>
          <p:nvPr/>
        </p:nvSpPr>
        <p:spPr bwMode="auto">
          <a:xfrm>
            <a:off x="-562633" y="5287175"/>
            <a:ext cx="2195694" cy="2693241"/>
          </a:xfrm>
          <a:custGeom>
            <a:avLst/>
            <a:gdLst>
              <a:gd name="T0" fmla="*/ 322 w 497"/>
              <a:gd name="T1" fmla="*/ 210 h 609"/>
              <a:gd name="T2" fmla="*/ 481 w 497"/>
              <a:gd name="T3" fmla="*/ 323 h 609"/>
              <a:gd name="T4" fmla="*/ 468 w 497"/>
              <a:gd name="T5" fmla="*/ 422 h 609"/>
              <a:gd name="T6" fmla="*/ 389 w 497"/>
              <a:gd name="T7" fmla="*/ 489 h 609"/>
              <a:gd name="T8" fmla="*/ 284 w 497"/>
              <a:gd name="T9" fmla="*/ 558 h 609"/>
              <a:gd name="T10" fmla="*/ 164 w 497"/>
              <a:gd name="T11" fmla="*/ 608 h 609"/>
              <a:gd name="T12" fmla="*/ 43 w 497"/>
              <a:gd name="T13" fmla="*/ 537 h 609"/>
              <a:gd name="T14" fmla="*/ 4 w 497"/>
              <a:gd name="T15" fmla="*/ 397 h 609"/>
              <a:gd name="T16" fmla="*/ 136 w 497"/>
              <a:gd name="T17" fmla="*/ 34 h 609"/>
              <a:gd name="T18" fmla="*/ 267 w 497"/>
              <a:gd name="T19" fmla="*/ 29 h 609"/>
              <a:gd name="T20" fmla="*/ 322 w 497"/>
              <a:gd name="T21" fmla="*/ 21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609">
                <a:moveTo>
                  <a:pt x="322" y="210"/>
                </a:moveTo>
                <a:cubicBezTo>
                  <a:pt x="353" y="269"/>
                  <a:pt x="450" y="264"/>
                  <a:pt x="481" y="323"/>
                </a:cubicBezTo>
                <a:cubicBezTo>
                  <a:pt x="497" y="354"/>
                  <a:pt x="488" y="394"/>
                  <a:pt x="468" y="422"/>
                </a:cubicBezTo>
                <a:cubicBezTo>
                  <a:pt x="448" y="450"/>
                  <a:pt x="418" y="470"/>
                  <a:pt x="389" y="489"/>
                </a:cubicBezTo>
                <a:cubicBezTo>
                  <a:pt x="354" y="512"/>
                  <a:pt x="319" y="535"/>
                  <a:pt x="284" y="558"/>
                </a:cubicBezTo>
                <a:cubicBezTo>
                  <a:pt x="247" y="582"/>
                  <a:pt x="208" y="607"/>
                  <a:pt x="164" y="608"/>
                </a:cubicBezTo>
                <a:cubicBezTo>
                  <a:pt x="116" y="609"/>
                  <a:pt x="70" y="578"/>
                  <a:pt x="43" y="537"/>
                </a:cubicBezTo>
                <a:cubicBezTo>
                  <a:pt x="16" y="496"/>
                  <a:pt x="7" y="446"/>
                  <a:pt x="4" y="397"/>
                </a:cubicBezTo>
                <a:cubicBezTo>
                  <a:pt x="0" y="283"/>
                  <a:pt x="40" y="110"/>
                  <a:pt x="136" y="34"/>
                </a:cubicBezTo>
                <a:cubicBezTo>
                  <a:pt x="176" y="2"/>
                  <a:pt x="224" y="0"/>
                  <a:pt x="267" y="29"/>
                </a:cubicBezTo>
                <a:cubicBezTo>
                  <a:pt x="338" y="78"/>
                  <a:pt x="288" y="147"/>
                  <a:pt x="322" y="21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2"/>
          <p:cNvSpPr>
            <a:spLocks/>
          </p:cNvSpPr>
          <p:nvPr/>
        </p:nvSpPr>
        <p:spPr bwMode="auto">
          <a:xfrm>
            <a:off x="10708342" y="-884898"/>
            <a:ext cx="3280229" cy="2786538"/>
          </a:xfrm>
          <a:custGeom>
            <a:avLst/>
            <a:gdLst>
              <a:gd name="T0" fmla="*/ 28 w 606"/>
              <a:gd name="T1" fmla="*/ 80 h 514"/>
              <a:gd name="T2" fmla="*/ 19 w 606"/>
              <a:gd name="T3" fmla="*/ 186 h 514"/>
              <a:gd name="T4" fmla="*/ 75 w 606"/>
              <a:gd name="T5" fmla="*/ 245 h 514"/>
              <a:gd name="T6" fmla="*/ 106 w 606"/>
              <a:gd name="T7" fmla="*/ 317 h 514"/>
              <a:gd name="T8" fmla="*/ 26 w 606"/>
              <a:gd name="T9" fmla="*/ 447 h 514"/>
              <a:gd name="T10" fmla="*/ 114 w 606"/>
              <a:gd name="T11" fmla="*/ 499 h 514"/>
              <a:gd name="T12" fmla="*/ 341 w 606"/>
              <a:gd name="T13" fmla="*/ 503 h 514"/>
              <a:gd name="T14" fmla="*/ 535 w 606"/>
              <a:gd name="T15" fmla="*/ 395 h 514"/>
              <a:gd name="T16" fmla="*/ 483 w 606"/>
              <a:gd name="T17" fmla="*/ 70 h 514"/>
              <a:gd name="T18" fmla="*/ 244 w 606"/>
              <a:gd name="T19" fmla="*/ 15 h 514"/>
              <a:gd name="T20" fmla="*/ 132 w 606"/>
              <a:gd name="T21" fmla="*/ 46 h 514"/>
              <a:gd name="T22" fmla="*/ 28 w 606"/>
              <a:gd name="T23" fmla="*/ 8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6" h="514">
                <a:moveTo>
                  <a:pt x="28" y="80"/>
                </a:moveTo>
                <a:cubicBezTo>
                  <a:pt x="4" y="109"/>
                  <a:pt x="0" y="153"/>
                  <a:pt x="19" y="186"/>
                </a:cubicBezTo>
                <a:cubicBezTo>
                  <a:pt x="33" y="209"/>
                  <a:pt x="55" y="226"/>
                  <a:pt x="75" y="245"/>
                </a:cubicBezTo>
                <a:cubicBezTo>
                  <a:pt x="94" y="264"/>
                  <a:pt x="111" y="290"/>
                  <a:pt x="106" y="317"/>
                </a:cubicBezTo>
                <a:cubicBezTo>
                  <a:pt x="98" y="369"/>
                  <a:pt x="16" y="395"/>
                  <a:pt x="26" y="447"/>
                </a:cubicBezTo>
                <a:cubicBezTo>
                  <a:pt x="32" y="483"/>
                  <a:pt x="78" y="495"/>
                  <a:pt x="114" y="499"/>
                </a:cubicBezTo>
                <a:cubicBezTo>
                  <a:pt x="190" y="507"/>
                  <a:pt x="266" y="514"/>
                  <a:pt x="341" y="503"/>
                </a:cubicBezTo>
                <a:cubicBezTo>
                  <a:pt x="416" y="491"/>
                  <a:pt x="491" y="456"/>
                  <a:pt x="535" y="395"/>
                </a:cubicBezTo>
                <a:cubicBezTo>
                  <a:pt x="606" y="297"/>
                  <a:pt x="578" y="146"/>
                  <a:pt x="483" y="70"/>
                </a:cubicBezTo>
                <a:cubicBezTo>
                  <a:pt x="417" y="16"/>
                  <a:pt x="327" y="0"/>
                  <a:pt x="244" y="15"/>
                </a:cubicBezTo>
                <a:cubicBezTo>
                  <a:pt x="206" y="23"/>
                  <a:pt x="171" y="39"/>
                  <a:pt x="132" y="46"/>
                </a:cubicBezTo>
                <a:cubicBezTo>
                  <a:pt x="92" y="52"/>
                  <a:pt x="58" y="43"/>
                  <a:pt x="28" y="8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9" name="Picture Placeholder 8">
            <a:extLst>
              <a:ext uri="{FF2B5EF4-FFF2-40B4-BE49-F238E27FC236}">
                <a16:creationId xmlns:a16="http://schemas.microsoft.com/office/drawing/2014/main" id="{009653FF-006A-40A2-BBA2-7FF1AA34DF5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6916" t="102" r="11099" b="-102"/>
          <a:stretch/>
        </p:blipFill>
        <p:spPr>
          <a:xfrm>
            <a:off x="6189742" y="1794630"/>
            <a:ext cx="5053042" cy="2807194"/>
          </a:xfrm>
        </p:spPr>
      </p:pic>
      <p:pic>
        <p:nvPicPr>
          <p:cNvPr id="1026" name="Picture 2" descr="Tường tận về Firebase [Phần 1]">
            <a:extLst>
              <a:ext uri="{FF2B5EF4-FFF2-40B4-BE49-F238E27FC236}">
                <a16:creationId xmlns:a16="http://schemas.microsoft.com/office/drawing/2014/main" id="{18C185AF-0301-497F-88A3-BB4C51C264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603" y="0"/>
            <a:ext cx="1186703" cy="118670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Firebase Authentication | Firebase Documentation">
            <a:extLst>
              <a:ext uri="{FF2B5EF4-FFF2-40B4-BE49-F238E27FC236}">
                <a16:creationId xmlns:a16="http://schemas.microsoft.com/office/drawing/2014/main" id="{270B154C-C20B-4DC0-BC7D-3ED849D5E0C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9742" y="1862283"/>
            <a:ext cx="5053042" cy="2739542"/>
          </a:xfrm>
          <a:prstGeom prst="rect">
            <a:avLst/>
          </a:prstGeom>
          <a:noFill/>
          <a:ln>
            <a:noFill/>
          </a:ln>
        </p:spPr>
      </p:pic>
      <p:sp>
        <p:nvSpPr>
          <p:cNvPr id="16" name="TextBox 15">
            <a:extLst>
              <a:ext uri="{FF2B5EF4-FFF2-40B4-BE49-F238E27FC236}">
                <a16:creationId xmlns:a16="http://schemas.microsoft.com/office/drawing/2014/main" id="{A254C0AD-2855-48B2-A85B-D706E89FFF57}"/>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13</a:t>
            </a:r>
          </a:p>
        </p:txBody>
      </p:sp>
    </p:spTree>
    <p:extLst>
      <p:ext uri="{BB962C8B-B14F-4D97-AF65-F5344CB8AC3E}">
        <p14:creationId xmlns:p14="http://schemas.microsoft.com/office/powerpoint/2010/main" val="14282311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275694"/>
            <a:ext cx="10515600" cy="830997"/>
          </a:xfrm>
          <a:prstGeom prst="rect">
            <a:avLst/>
          </a:prstGeom>
          <a:noFill/>
        </p:spPr>
        <p:txBody>
          <a:bodyPr wrap="square" lIns="91440" tIns="45720" rIns="91440" bIns="45720" rtlCol="0">
            <a:spAutoFit/>
          </a:bodyPr>
          <a:lstStyle/>
          <a:p>
            <a:pPr algn="ctr"/>
            <a:r>
              <a:rPr lang="en-US" sz="4800" b="1" dirty="0">
                <a:solidFill>
                  <a:srgbClr val="FFCB2B"/>
                </a:solidFill>
                <a:latin typeface="Sitka Small" pitchFamily="2" charset="0"/>
              </a:rPr>
              <a:t>FIREBASE	STORAGE</a:t>
            </a:r>
          </a:p>
        </p:txBody>
      </p:sp>
      <p:sp>
        <p:nvSpPr>
          <p:cNvPr id="13" name="Freeform 12"/>
          <p:cNvSpPr>
            <a:spLocks/>
          </p:cNvSpPr>
          <p:nvPr/>
        </p:nvSpPr>
        <p:spPr bwMode="auto">
          <a:xfrm>
            <a:off x="6165877" y="1570946"/>
            <a:ext cx="5224823" cy="4227980"/>
          </a:xfrm>
          <a:custGeom>
            <a:avLst/>
            <a:gdLst>
              <a:gd name="T0" fmla="*/ 789 w 836"/>
              <a:gd name="T1" fmla="*/ 0 h 676"/>
              <a:gd name="T2" fmla="*/ 47 w 836"/>
              <a:gd name="T3" fmla="*/ 0 h 676"/>
              <a:gd name="T4" fmla="*/ 0 w 836"/>
              <a:gd name="T5" fmla="*/ 47 h 676"/>
              <a:gd name="T6" fmla="*/ 0 w 836"/>
              <a:gd name="T7" fmla="*/ 508 h 676"/>
              <a:gd name="T8" fmla="*/ 0 w 836"/>
              <a:gd name="T9" fmla="*/ 531 h 676"/>
              <a:gd name="T10" fmla="*/ 1 w 836"/>
              <a:gd name="T11" fmla="*/ 540 h 676"/>
              <a:gd name="T12" fmla="*/ 3 w 836"/>
              <a:gd name="T13" fmla="*/ 549 h 676"/>
              <a:gd name="T14" fmla="*/ 8 w 836"/>
              <a:gd name="T15" fmla="*/ 557 h 676"/>
              <a:gd name="T16" fmla="*/ 10 w 836"/>
              <a:gd name="T17" fmla="*/ 561 h 676"/>
              <a:gd name="T18" fmla="*/ 42 w 836"/>
              <a:gd name="T19" fmla="*/ 577 h 676"/>
              <a:gd name="T20" fmla="*/ 47 w 836"/>
              <a:gd name="T21" fmla="*/ 578 h 676"/>
              <a:gd name="T22" fmla="*/ 286 w 836"/>
              <a:gd name="T23" fmla="*/ 578 h 676"/>
              <a:gd name="T24" fmla="*/ 286 w 836"/>
              <a:gd name="T25" fmla="*/ 652 h 676"/>
              <a:gd name="T26" fmla="*/ 270 w 836"/>
              <a:gd name="T27" fmla="*/ 652 h 676"/>
              <a:gd name="T28" fmla="*/ 270 w 836"/>
              <a:gd name="T29" fmla="*/ 676 h 676"/>
              <a:gd name="T30" fmla="*/ 566 w 836"/>
              <a:gd name="T31" fmla="*/ 676 h 676"/>
              <a:gd name="T32" fmla="*/ 566 w 836"/>
              <a:gd name="T33" fmla="*/ 652 h 676"/>
              <a:gd name="T34" fmla="*/ 549 w 836"/>
              <a:gd name="T35" fmla="*/ 652 h 676"/>
              <a:gd name="T36" fmla="*/ 549 w 836"/>
              <a:gd name="T37" fmla="*/ 578 h 676"/>
              <a:gd name="T38" fmla="*/ 789 w 836"/>
              <a:gd name="T39" fmla="*/ 578 h 676"/>
              <a:gd name="T40" fmla="*/ 835 w 836"/>
              <a:gd name="T41" fmla="*/ 540 h 676"/>
              <a:gd name="T42" fmla="*/ 836 w 836"/>
              <a:gd name="T43" fmla="*/ 531 h 676"/>
              <a:gd name="T44" fmla="*/ 836 w 836"/>
              <a:gd name="T45" fmla="*/ 508 h 676"/>
              <a:gd name="T46" fmla="*/ 836 w 836"/>
              <a:gd name="T47" fmla="*/ 47 h 676"/>
              <a:gd name="T48" fmla="*/ 789 w 836"/>
              <a:gd name="T49"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6" h="676">
                <a:moveTo>
                  <a:pt x="789" y="0"/>
                </a:moveTo>
                <a:cubicBezTo>
                  <a:pt x="47" y="0"/>
                  <a:pt x="47" y="0"/>
                  <a:pt x="47" y="0"/>
                </a:cubicBezTo>
                <a:cubicBezTo>
                  <a:pt x="21" y="0"/>
                  <a:pt x="0" y="21"/>
                  <a:pt x="0" y="47"/>
                </a:cubicBezTo>
                <a:cubicBezTo>
                  <a:pt x="0" y="508"/>
                  <a:pt x="0" y="508"/>
                  <a:pt x="0" y="508"/>
                </a:cubicBezTo>
                <a:cubicBezTo>
                  <a:pt x="0" y="531"/>
                  <a:pt x="0" y="531"/>
                  <a:pt x="0" y="531"/>
                </a:cubicBezTo>
                <a:cubicBezTo>
                  <a:pt x="0" y="534"/>
                  <a:pt x="0" y="537"/>
                  <a:pt x="1" y="540"/>
                </a:cubicBezTo>
                <a:cubicBezTo>
                  <a:pt x="1" y="543"/>
                  <a:pt x="2" y="546"/>
                  <a:pt x="3" y="549"/>
                </a:cubicBezTo>
                <a:cubicBezTo>
                  <a:pt x="5" y="552"/>
                  <a:pt x="6" y="554"/>
                  <a:pt x="8" y="557"/>
                </a:cubicBezTo>
                <a:cubicBezTo>
                  <a:pt x="9" y="558"/>
                  <a:pt x="10" y="559"/>
                  <a:pt x="10" y="561"/>
                </a:cubicBezTo>
                <a:cubicBezTo>
                  <a:pt x="18" y="570"/>
                  <a:pt x="29" y="576"/>
                  <a:pt x="42" y="577"/>
                </a:cubicBezTo>
                <a:cubicBezTo>
                  <a:pt x="44" y="578"/>
                  <a:pt x="45" y="578"/>
                  <a:pt x="47" y="578"/>
                </a:cubicBezTo>
                <a:cubicBezTo>
                  <a:pt x="286" y="578"/>
                  <a:pt x="286" y="578"/>
                  <a:pt x="286" y="578"/>
                </a:cubicBezTo>
                <a:cubicBezTo>
                  <a:pt x="286" y="652"/>
                  <a:pt x="286" y="652"/>
                  <a:pt x="286" y="652"/>
                </a:cubicBezTo>
                <a:cubicBezTo>
                  <a:pt x="270" y="652"/>
                  <a:pt x="270" y="652"/>
                  <a:pt x="270" y="652"/>
                </a:cubicBezTo>
                <a:cubicBezTo>
                  <a:pt x="270" y="676"/>
                  <a:pt x="270" y="676"/>
                  <a:pt x="270" y="676"/>
                </a:cubicBezTo>
                <a:cubicBezTo>
                  <a:pt x="566" y="676"/>
                  <a:pt x="566" y="676"/>
                  <a:pt x="566" y="676"/>
                </a:cubicBezTo>
                <a:cubicBezTo>
                  <a:pt x="566" y="652"/>
                  <a:pt x="566" y="652"/>
                  <a:pt x="566" y="652"/>
                </a:cubicBezTo>
                <a:cubicBezTo>
                  <a:pt x="549" y="652"/>
                  <a:pt x="549" y="652"/>
                  <a:pt x="549" y="652"/>
                </a:cubicBezTo>
                <a:cubicBezTo>
                  <a:pt x="549" y="578"/>
                  <a:pt x="549" y="578"/>
                  <a:pt x="549" y="578"/>
                </a:cubicBezTo>
                <a:cubicBezTo>
                  <a:pt x="789" y="578"/>
                  <a:pt x="789" y="578"/>
                  <a:pt x="789" y="578"/>
                </a:cubicBezTo>
                <a:cubicBezTo>
                  <a:pt x="812" y="578"/>
                  <a:pt x="831" y="562"/>
                  <a:pt x="835" y="540"/>
                </a:cubicBezTo>
                <a:cubicBezTo>
                  <a:pt x="836" y="537"/>
                  <a:pt x="836" y="534"/>
                  <a:pt x="836" y="531"/>
                </a:cubicBezTo>
                <a:cubicBezTo>
                  <a:pt x="836" y="508"/>
                  <a:pt x="836" y="508"/>
                  <a:pt x="836" y="508"/>
                </a:cubicBezTo>
                <a:cubicBezTo>
                  <a:pt x="836" y="47"/>
                  <a:pt x="836" y="47"/>
                  <a:pt x="836" y="47"/>
                </a:cubicBezTo>
                <a:cubicBezTo>
                  <a:pt x="836" y="21"/>
                  <a:pt x="815" y="0"/>
                  <a:pt x="789"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a:spLocks noChangeArrowheads="1"/>
          </p:cNvSpPr>
          <p:nvPr/>
        </p:nvSpPr>
        <p:spPr bwMode="auto">
          <a:xfrm>
            <a:off x="7950974" y="4739191"/>
            <a:ext cx="1642305" cy="1012118"/>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5976353" y="1567096"/>
            <a:ext cx="5450207" cy="3613070"/>
          </a:xfrm>
          <a:custGeom>
            <a:avLst/>
            <a:gdLst>
              <a:gd name="T0" fmla="*/ 789 w 836"/>
              <a:gd name="T1" fmla="*/ 578 h 578"/>
              <a:gd name="T2" fmla="*/ 47 w 836"/>
              <a:gd name="T3" fmla="*/ 578 h 578"/>
              <a:gd name="T4" fmla="*/ 0 w 836"/>
              <a:gd name="T5" fmla="*/ 531 h 578"/>
              <a:gd name="T6" fmla="*/ 0 w 836"/>
              <a:gd name="T7" fmla="*/ 47 h 578"/>
              <a:gd name="T8" fmla="*/ 47 w 836"/>
              <a:gd name="T9" fmla="*/ 0 h 578"/>
              <a:gd name="T10" fmla="*/ 789 w 836"/>
              <a:gd name="T11" fmla="*/ 0 h 578"/>
              <a:gd name="T12" fmla="*/ 836 w 836"/>
              <a:gd name="T13" fmla="*/ 47 h 578"/>
              <a:gd name="T14" fmla="*/ 836 w 836"/>
              <a:gd name="T15" fmla="*/ 531 h 578"/>
              <a:gd name="T16" fmla="*/ 789 w 836"/>
              <a:gd name="T17"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6" h="578">
                <a:moveTo>
                  <a:pt x="789" y="578"/>
                </a:moveTo>
                <a:cubicBezTo>
                  <a:pt x="47" y="578"/>
                  <a:pt x="47" y="578"/>
                  <a:pt x="47" y="578"/>
                </a:cubicBezTo>
                <a:cubicBezTo>
                  <a:pt x="21" y="578"/>
                  <a:pt x="0" y="557"/>
                  <a:pt x="0" y="531"/>
                </a:cubicBezTo>
                <a:cubicBezTo>
                  <a:pt x="0" y="47"/>
                  <a:pt x="0" y="47"/>
                  <a:pt x="0" y="47"/>
                </a:cubicBezTo>
                <a:cubicBezTo>
                  <a:pt x="0" y="21"/>
                  <a:pt x="21" y="0"/>
                  <a:pt x="47" y="0"/>
                </a:cubicBezTo>
                <a:cubicBezTo>
                  <a:pt x="789" y="0"/>
                  <a:pt x="789" y="0"/>
                  <a:pt x="789" y="0"/>
                </a:cubicBezTo>
                <a:cubicBezTo>
                  <a:pt x="815" y="0"/>
                  <a:pt x="836" y="21"/>
                  <a:pt x="836" y="47"/>
                </a:cubicBezTo>
                <a:cubicBezTo>
                  <a:pt x="836" y="531"/>
                  <a:pt x="836" y="531"/>
                  <a:pt x="836" y="531"/>
                </a:cubicBezTo>
                <a:cubicBezTo>
                  <a:pt x="836" y="557"/>
                  <a:pt x="815" y="578"/>
                  <a:pt x="789" y="578"/>
                </a:cubicBezTo>
                <a:close/>
              </a:path>
            </a:pathLst>
          </a:custGeom>
          <a:solidFill>
            <a:srgbClr val="3B3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5962904" y="4731316"/>
            <a:ext cx="5450210" cy="435402"/>
          </a:xfrm>
          <a:custGeom>
            <a:avLst/>
            <a:gdLst>
              <a:gd name="T0" fmla="*/ 0 w 836"/>
              <a:gd name="T1" fmla="*/ 0 h 70"/>
              <a:gd name="T2" fmla="*/ 0 w 836"/>
              <a:gd name="T3" fmla="*/ 23 h 70"/>
              <a:gd name="T4" fmla="*/ 47 w 836"/>
              <a:gd name="T5" fmla="*/ 70 h 70"/>
              <a:gd name="T6" fmla="*/ 789 w 836"/>
              <a:gd name="T7" fmla="*/ 70 h 70"/>
              <a:gd name="T8" fmla="*/ 836 w 836"/>
              <a:gd name="T9" fmla="*/ 23 h 70"/>
              <a:gd name="T10" fmla="*/ 836 w 836"/>
              <a:gd name="T11" fmla="*/ 0 h 70"/>
              <a:gd name="T12" fmla="*/ 0 w 836"/>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36" h="70">
                <a:moveTo>
                  <a:pt x="0" y="0"/>
                </a:moveTo>
                <a:cubicBezTo>
                  <a:pt x="0" y="23"/>
                  <a:pt x="0" y="23"/>
                  <a:pt x="0" y="23"/>
                </a:cubicBezTo>
                <a:cubicBezTo>
                  <a:pt x="0" y="49"/>
                  <a:pt x="21" y="70"/>
                  <a:pt x="47" y="70"/>
                </a:cubicBezTo>
                <a:cubicBezTo>
                  <a:pt x="789" y="70"/>
                  <a:pt x="789" y="70"/>
                  <a:pt x="789" y="70"/>
                </a:cubicBezTo>
                <a:cubicBezTo>
                  <a:pt x="815" y="70"/>
                  <a:pt x="836" y="49"/>
                  <a:pt x="836" y="23"/>
                </a:cubicBezTo>
                <a:cubicBezTo>
                  <a:pt x="836" y="0"/>
                  <a:pt x="836" y="0"/>
                  <a:pt x="836" y="0"/>
                </a:cubicBezTo>
                <a:lnTo>
                  <a:pt x="0" y="0"/>
                </a:lnTo>
                <a:close/>
              </a:path>
            </a:pathLst>
          </a:custGeom>
          <a:solidFill>
            <a:srgbClr val="3655BC"/>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p:cNvSpPr>
            <a:spLocks noChangeArrowheads="1"/>
          </p:cNvSpPr>
          <p:nvPr/>
        </p:nvSpPr>
        <p:spPr bwMode="auto">
          <a:xfrm>
            <a:off x="7838313" y="5675405"/>
            <a:ext cx="1848544" cy="152772"/>
          </a:xfrm>
          <a:prstGeom prst="rect">
            <a:avLst/>
          </a:prstGeom>
          <a:solidFill>
            <a:srgbClr val="3B32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TextBox 20"/>
          <p:cNvSpPr txBox="1"/>
          <p:nvPr/>
        </p:nvSpPr>
        <p:spPr>
          <a:xfrm>
            <a:off x="564775" y="1426144"/>
            <a:ext cx="4788177" cy="3957430"/>
          </a:xfrm>
          <a:prstGeom prst="rect">
            <a:avLst/>
          </a:prstGeom>
          <a:noFill/>
        </p:spPr>
        <p:txBody>
          <a:bodyPr wrap="square" lIns="91440" tIns="45720" rIns="91440" bIns="45720" rtlCol="0">
            <a:spAutoFit/>
          </a:bodyPr>
          <a:lstStyle/>
          <a:p>
            <a:pPr algn="just">
              <a:lnSpc>
                <a:spcPct val="130000"/>
              </a:lnSpc>
            </a:pPr>
            <a:r>
              <a:rPr lang="en-US" sz="2800" dirty="0" err="1">
                <a:solidFill>
                  <a:srgbClr val="000000"/>
                </a:solidFill>
                <a:effectLst/>
                <a:latin typeface="Times New Roman" panose="02020603050405020304" pitchFamily="18" charset="0"/>
                <a:ea typeface="Calibri" panose="020F0502020204030204" pitchFamily="34" charset="0"/>
              </a:rPr>
              <a:t>Giúp</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lập</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trình</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viên</a:t>
            </a:r>
            <a:r>
              <a:rPr lang="en-US" sz="2800" dirty="0">
                <a:solidFill>
                  <a:srgbClr val="000000"/>
                </a:solidFill>
                <a:effectLst/>
                <a:latin typeface="Times New Roman" panose="02020603050405020304" pitchFamily="18" charset="0"/>
                <a:ea typeface="Calibri" panose="020F0502020204030204" pitchFamily="34" charset="0"/>
              </a:rPr>
              <a:t> upload </a:t>
            </a:r>
            <a:r>
              <a:rPr lang="en-US" sz="2800" dirty="0" err="1">
                <a:solidFill>
                  <a:srgbClr val="000000"/>
                </a:solidFill>
                <a:effectLst/>
                <a:latin typeface="Times New Roman" panose="02020603050405020304" pitchFamily="18" charset="0"/>
                <a:ea typeface="Calibri" panose="020F0502020204030204" pitchFamily="34" charset="0"/>
              </a:rPr>
              <a:t>và</a:t>
            </a:r>
            <a:r>
              <a:rPr lang="en-US" sz="2800" dirty="0">
                <a:solidFill>
                  <a:srgbClr val="000000"/>
                </a:solidFill>
                <a:effectLst/>
                <a:latin typeface="Times New Roman" panose="02020603050405020304" pitchFamily="18" charset="0"/>
                <a:ea typeface="Calibri" panose="020F0502020204030204" pitchFamily="34" charset="0"/>
              </a:rPr>
              <a:t> download file </a:t>
            </a:r>
            <a:r>
              <a:rPr lang="en-US" sz="2800" dirty="0" err="1">
                <a:solidFill>
                  <a:srgbClr val="000000"/>
                </a:solidFill>
                <a:effectLst/>
                <a:latin typeface="Times New Roman" panose="02020603050405020304" pitchFamily="18" charset="0"/>
                <a:ea typeface="Calibri" panose="020F0502020204030204" pitchFamily="34" charset="0"/>
              </a:rPr>
              <a:t>dễ</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dàng</a:t>
            </a:r>
            <a:r>
              <a:rPr lang="en-US" sz="2800" dirty="0">
                <a:solidFill>
                  <a:srgbClr val="000000"/>
                </a:solidFill>
                <a:effectLst/>
                <a:latin typeface="Times New Roman" panose="02020603050405020304" pitchFamily="18" charset="0"/>
                <a:ea typeface="Calibri" panose="020F0502020204030204" pitchFamily="34" charset="0"/>
              </a:rPr>
              <a:t>. Firebase Storage </a:t>
            </a:r>
            <a:r>
              <a:rPr lang="en-US" sz="2800" dirty="0" err="1">
                <a:solidFill>
                  <a:srgbClr val="000000"/>
                </a:solidFill>
                <a:effectLst/>
                <a:latin typeface="Times New Roman" panose="02020603050405020304" pitchFamily="18" charset="0"/>
                <a:ea typeface="Calibri" panose="020F0502020204030204" pitchFamily="34" charset="0"/>
              </a:rPr>
              <a:t>được</a:t>
            </a:r>
            <a:r>
              <a:rPr lang="en-US" sz="2800" dirty="0">
                <a:solidFill>
                  <a:srgbClr val="000000"/>
                </a:solidFill>
                <a:effectLst/>
                <a:latin typeface="Times New Roman" panose="02020603050405020304" pitchFamily="18" charset="0"/>
                <a:ea typeface="Calibri" panose="020F0502020204030204" pitchFamily="34" charset="0"/>
              </a:rPr>
              <a:t> Google Cloud Storage </a:t>
            </a:r>
            <a:r>
              <a:rPr lang="en-US" sz="2800" dirty="0" err="1">
                <a:solidFill>
                  <a:srgbClr val="000000"/>
                </a:solidFill>
                <a:effectLst/>
                <a:latin typeface="Times New Roman" panose="02020603050405020304" pitchFamily="18" charset="0"/>
                <a:ea typeface="Calibri" panose="020F0502020204030204" pitchFamily="34" charset="0"/>
              </a:rPr>
              <a:t>hỗ</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trợ</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mang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đến</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khả</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năng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lưu</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trữ</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khổng</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lồ</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và</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cho</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phép</a:t>
            </a:r>
            <a:r>
              <a:rPr lang="en-US" sz="2800" dirty="0">
                <a:solidFill>
                  <a:srgbClr val="000000"/>
                </a:solidFill>
                <a:effectLst/>
                <a:latin typeface="Times New Roman" panose="02020603050405020304" pitchFamily="18" charset="0"/>
                <a:ea typeface="Calibri" panose="020F0502020204030204" pitchFamily="34" charset="0"/>
              </a:rPr>
              <a:t> Google Cloud project </a:t>
            </a:r>
            <a:r>
              <a:rPr lang="en-US" sz="2800" dirty="0" err="1">
                <a:solidFill>
                  <a:srgbClr val="000000"/>
                </a:solidFill>
                <a:effectLst/>
                <a:latin typeface="Times New Roman" panose="02020603050405020304" pitchFamily="18" charset="0"/>
                <a:ea typeface="Calibri" panose="020F0502020204030204" pitchFamily="34" charset="0"/>
              </a:rPr>
              <a:t>truy</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cập</a:t>
            </a:r>
            <a:r>
              <a:rPr lang="en-US" sz="2800" dirty="0">
                <a:solidFill>
                  <a:srgbClr val="000000"/>
                </a:solidFill>
                <a:effectLst/>
                <a:latin typeface="Times New Roman" panose="02020603050405020304" pitchFamily="18" charset="0"/>
                <a:ea typeface="Calibri" panose="020F0502020204030204" pitchFamily="34" charset="0"/>
              </a:rPr>
              <a:t> file </a:t>
            </a:r>
            <a:r>
              <a:rPr lang="en-US" sz="2800" dirty="0" err="1">
                <a:solidFill>
                  <a:srgbClr val="000000"/>
                </a:solidFill>
                <a:effectLst/>
                <a:latin typeface="Times New Roman" panose="02020603050405020304" pitchFamily="18" charset="0"/>
                <a:ea typeface="Calibri" panose="020F0502020204030204" pitchFamily="34" charset="0"/>
              </a:rPr>
              <a:t>dễ</a:t>
            </a:r>
            <a:r>
              <a:rPr lang="en-US" sz="2800" dirty="0">
                <a:solidFill>
                  <a:srgbClr val="000000"/>
                </a:solidFill>
                <a:effectLst/>
                <a:latin typeface="Times New Roman" panose="02020603050405020304" pitchFamily="18" charset="0"/>
                <a:ea typeface="Calibri" panose="020F0502020204030204" pitchFamily="34" charset="0"/>
              </a:rPr>
              <a:t> </a:t>
            </a:r>
            <a:r>
              <a:rPr lang="en-US" sz="2800" dirty="0" err="1">
                <a:solidFill>
                  <a:srgbClr val="000000"/>
                </a:solidFill>
                <a:effectLst/>
                <a:latin typeface="Times New Roman" panose="02020603050405020304" pitchFamily="18" charset="0"/>
                <a:ea typeface="Calibri" panose="020F0502020204030204" pitchFamily="34" charset="0"/>
              </a:rPr>
              <a:t>dàng</a:t>
            </a:r>
            <a:r>
              <a:rPr lang="en-US" sz="2800" dirty="0">
                <a:solidFill>
                  <a:srgbClr val="000000"/>
                </a:solidFill>
                <a:effectLst/>
                <a:latin typeface="Times New Roman" panose="02020603050405020304" pitchFamily="18" charset="0"/>
                <a:ea typeface="Calibri" panose="020F0502020204030204" pitchFamily="34" charset="0"/>
              </a:rPr>
              <a:t>.</a:t>
            </a:r>
            <a:endParaRPr lang="en-US" sz="2800" dirty="0"/>
          </a:p>
        </p:txBody>
      </p:sp>
      <p:sp>
        <p:nvSpPr>
          <p:cNvPr id="28" name="Freeform 7"/>
          <p:cNvSpPr>
            <a:spLocks/>
          </p:cNvSpPr>
          <p:nvPr/>
        </p:nvSpPr>
        <p:spPr bwMode="auto">
          <a:xfrm>
            <a:off x="-562633" y="5287175"/>
            <a:ext cx="2195694" cy="2693241"/>
          </a:xfrm>
          <a:custGeom>
            <a:avLst/>
            <a:gdLst>
              <a:gd name="T0" fmla="*/ 322 w 497"/>
              <a:gd name="T1" fmla="*/ 210 h 609"/>
              <a:gd name="T2" fmla="*/ 481 w 497"/>
              <a:gd name="T3" fmla="*/ 323 h 609"/>
              <a:gd name="T4" fmla="*/ 468 w 497"/>
              <a:gd name="T5" fmla="*/ 422 h 609"/>
              <a:gd name="T6" fmla="*/ 389 w 497"/>
              <a:gd name="T7" fmla="*/ 489 h 609"/>
              <a:gd name="T8" fmla="*/ 284 w 497"/>
              <a:gd name="T9" fmla="*/ 558 h 609"/>
              <a:gd name="T10" fmla="*/ 164 w 497"/>
              <a:gd name="T11" fmla="*/ 608 h 609"/>
              <a:gd name="T12" fmla="*/ 43 w 497"/>
              <a:gd name="T13" fmla="*/ 537 h 609"/>
              <a:gd name="T14" fmla="*/ 4 w 497"/>
              <a:gd name="T15" fmla="*/ 397 h 609"/>
              <a:gd name="T16" fmla="*/ 136 w 497"/>
              <a:gd name="T17" fmla="*/ 34 h 609"/>
              <a:gd name="T18" fmla="*/ 267 w 497"/>
              <a:gd name="T19" fmla="*/ 29 h 609"/>
              <a:gd name="T20" fmla="*/ 322 w 497"/>
              <a:gd name="T21" fmla="*/ 21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609">
                <a:moveTo>
                  <a:pt x="322" y="210"/>
                </a:moveTo>
                <a:cubicBezTo>
                  <a:pt x="353" y="269"/>
                  <a:pt x="450" y="264"/>
                  <a:pt x="481" y="323"/>
                </a:cubicBezTo>
                <a:cubicBezTo>
                  <a:pt x="497" y="354"/>
                  <a:pt x="488" y="394"/>
                  <a:pt x="468" y="422"/>
                </a:cubicBezTo>
                <a:cubicBezTo>
                  <a:pt x="448" y="450"/>
                  <a:pt x="418" y="470"/>
                  <a:pt x="389" y="489"/>
                </a:cubicBezTo>
                <a:cubicBezTo>
                  <a:pt x="354" y="512"/>
                  <a:pt x="319" y="535"/>
                  <a:pt x="284" y="558"/>
                </a:cubicBezTo>
                <a:cubicBezTo>
                  <a:pt x="247" y="582"/>
                  <a:pt x="208" y="607"/>
                  <a:pt x="164" y="608"/>
                </a:cubicBezTo>
                <a:cubicBezTo>
                  <a:pt x="116" y="609"/>
                  <a:pt x="70" y="578"/>
                  <a:pt x="43" y="537"/>
                </a:cubicBezTo>
                <a:cubicBezTo>
                  <a:pt x="16" y="496"/>
                  <a:pt x="7" y="446"/>
                  <a:pt x="4" y="397"/>
                </a:cubicBezTo>
                <a:cubicBezTo>
                  <a:pt x="0" y="283"/>
                  <a:pt x="40" y="110"/>
                  <a:pt x="136" y="34"/>
                </a:cubicBezTo>
                <a:cubicBezTo>
                  <a:pt x="176" y="2"/>
                  <a:pt x="224" y="0"/>
                  <a:pt x="267" y="29"/>
                </a:cubicBezTo>
                <a:cubicBezTo>
                  <a:pt x="338" y="78"/>
                  <a:pt x="288" y="147"/>
                  <a:pt x="322" y="21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2"/>
          <p:cNvSpPr>
            <a:spLocks/>
          </p:cNvSpPr>
          <p:nvPr/>
        </p:nvSpPr>
        <p:spPr bwMode="auto">
          <a:xfrm>
            <a:off x="10708342" y="-884898"/>
            <a:ext cx="3280229" cy="2786538"/>
          </a:xfrm>
          <a:custGeom>
            <a:avLst/>
            <a:gdLst>
              <a:gd name="T0" fmla="*/ 28 w 606"/>
              <a:gd name="T1" fmla="*/ 80 h 514"/>
              <a:gd name="T2" fmla="*/ 19 w 606"/>
              <a:gd name="T3" fmla="*/ 186 h 514"/>
              <a:gd name="T4" fmla="*/ 75 w 606"/>
              <a:gd name="T5" fmla="*/ 245 h 514"/>
              <a:gd name="T6" fmla="*/ 106 w 606"/>
              <a:gd name="T7" fmla="*/ 317 h 514"/>
              <a:gd name="T8" fmla="*/ 26 w 606"/>
              <a:gd name="T9" fmla="*/ 447 h 514"/>
              <a:gd name="T10" fmla="*/ 114 w 606"/>
              <a:gd name="T11" fmla="*/ 499 h 514"/>
              <a:gd name="T12" fmla="*/ 341 w 606"/>
              <a:gd name="T13" fmla="*/ 503 h 514"/>
              <a:gd name="T14" fmla="*/ 535 w 606"/>
              <a:gd name="T15" fmla="*/ 395 h 514"/>
              <a:gd name="T16" fmla="*/ 483 w 606"/>
              <a:gd name="T17" fmla="*/ 70 h 514"/>
              <a:gd name="T18" fmla="*/ 244 w 606"/>
              <a:gd name="T19" fmla="*/ 15 h 514"/>
              <a:gd name="T20" fmla="*/ 132 w 606"/>
              <a:gd name="T21" fmla="*/ 46 h 514"/>
              <a:gd name="T22" fmla="*/ 28 w 606"/>
              <a:gd name="T23" fmla="*/ 8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6" h="514">
                <a:moveTo>
                  <a:pt x="28" y="80"/>
                </a:moveTo>
                <a:cubicBezTo>
                  <a:pt x="4" y="109"/>
                  <a:pt x="0" y="153"/>
                  <a:pt x="19" y="186"/>
                </a:cubicBezTo>
                <a:cubicBezTo>
                  <a:pt x="33" y="209"/>
                  <a:pt x="55" y="226"/>
                  <a:pt x="75" y="245"/>
                </a:cubicBezTo>
                <a:cubicBezTo>
                  <a:pt x="94" y="264"/>
                  <a:pt x="111" y="290"/>
                  <a:pt x="106" y="317"/>
                </a:cubicBezTo>
                <a:cubicBezTo>
                  <a:pt x="98" y="369"/>
                  <a:pt x="16" y="395"/>
                  <a:pt x="26" y="447"/>
                </a:cubicBezTo>
                <a:cubicBezTo>
                  <a:pt x="32" y="483"/>
                  <a:pt x="78" y="495"/>
                  <a:pt x="114" y="499"/>
                </a:cubicBezTo>
                <a:cubicBezTo>
                  <a:pt x="190" y="507"/>
                  <a:pt x="266" y="514"/>
                  <a:pt x="341" y="503"/>
                </a:cubicBezTo>
                <a:cubicBezTo>
                  <a:pt x="416" y="491"/>
                  <a:pt x="491" y="456"/>
                  <a:pt x="535" y="395"/>
                </a:cubicBezTo>
                <a:cubicBezTo>
                  <a:pt x="606" y="297"/>
                  <a:pt x="578" y="146"/>
                  <a:pt x="483" y="70"/>
                </a:cubicBezTo>
                <a:cubicBezTo>
                  <a:pt x="417" y="16"/>
                  <a:pt x="327" y="0"/>
                  <a:pt x="244" y="15"/>
                </a:cubicBezTo>
                <a:cubicBezTo>
                  <a:pt x="206" y="23"/>
                  <a:pt x="171" y="39"/>
                  <a:pt x="132" y="46"/>
                </a:cubicBezTo>
                <a:cubicBezTo>
                  <a:pt x="92" y="52"/>
                  <a:pt x="58" y="43"/>
                  <a:pt x="28" y="8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1026" name="Picture 2" descr="Tường tận về Firebase [Phần 1]">
            <a:extLst>
              <a:ext uri="{FF2B5EF4-FFF2-40B4-BE49-F238E27FC236}">
                <a16:creationId xmlns:a16="http://schemas.microsoft.com/office/drawing/2014/main" id="{18C185AF-0301-497F-88A3-BB4C51C264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603" y="0"/>
            <a:ext cx="1186703" cy="118670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Cloud Storage for Firebase | Firebase Documentation">
            <a:extLst>
              <a:ext uri="{FF2B5EF4-FFF2-40B4-BE49-F238E27FC236}">
                <a16:creationId xmlns:a16="http://schemas.microsoft.com/office/drawing/2014/main" id="{3B039592-8856-4304-BC8A-8ECBC54E130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8781" y="1781530"/>
            <a:ext cx="4985350" cy="2804836"/>
          </a:xfrm>
          <a:prstGeom prst="rect">
            <a:avLst/>
          </a:prstGeom>
          <a:noFill/>
          <a:ln>
            <a:noFill/>
          </a:ln>
        </p:spPr>
      </p:pic>
      <p:sp>
        <p:nvSpPr>
          <p:cNvPr id="19" name="TextBox 18">
            <a:extLst>
              <a:ext uri="{FF2B5EF4-FFF2-40B4-BE49-F238E27FC236}">
                <a16:creationId xmlns:a16="http://schemas.microsoft.com/office/drawing/2014/main" id="{2EEF885B-EF0B-4E00-842D-2A3E3C03E834}"/>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14</a:t>
            </a:r>
          </a:p>
        </p:txBody>
      </p:sp>
    </p:spTree>
    <p:extLst>
      <p:ext uri="{BB962C8B-B14F-4D97-AF65-F5344CB8AC3E}">
        <p14:creationId xmlns:p14="http://schemas.microsoft.com/office/powerpoint/2010/main" val="14920321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4603" y="275694"/>
            <a:ext cx="11402794" cy="861774"/>
          </a:xfrm>
          <a:prstGeom prst="rect">
            <a:avLst/>
          </a:prstGeom>
          <a:noFill/>
        </p:spPr>
        <p:txBody>
          <a:bodyPr wrap="square" lIns="91440" tIns="45720" rIns="91440" bIns="45720" rtlCol="0">
            <a:spAutoFit/>
          </a:bodyPr>
          <a:lstStyle/>
          <a:p>
            <a:pPr algn="ctr"/>
            <a:r>
              <a:rPr lang="en-US" sz="5000" b="1" dirty="0">
                <a:solidFill>
                  <a:srgbClr val="651E8E"/>
                </a:solidFill>
              </a:rPr>
              <a:t>AGORA LIVE VIDEO STREAMING</a:t>
            </a:r>
            <a:endParaRPr lang="en-US" sz="5000" b="1" dirty="0">
              <a:solidFill>
                <a:srgbClr val="651E8E"/>
              </a:solidFill>
              <a:latin typeface="Sitka Small" pitchFamily="2" charset="0"/>
            </a:endParaRPr>
          </a:p>
        </p:txBody>
      </p:sp>
      <p:sp>
        <p:nvSpPr>
          <p:cNvPr id="13" name="Freeform 12"/>
          <p:cNvSpPr>
            <a:spLocks/>
          </p:cNvSpPr>
          <p:nvPr/>
        </p:nvSpPr>
        <p:spPr bwMode="auto">
          <a:xfrm>
            <a:off x="6165877" y="1570946"/>
            <a:ext cx="5224823" cy="4227980"/>
          </a:xfrm>
          <a:custGeom>
            <a:avLst/>
            <a:gdLst>
              <a:gd name="T0" fmla="*/ 789 w 836"/>
              <a:gd name="T1" fmla="*/ 0 h 676"/>
              <a:gd name="T2" fmla="*/ 47 w 836"/>
              <a:gd name="T3" fmla="*/ 0 h 676"/>
              <a:gd name="T4" fmla="*/ 0 w 836"/>
              <a:gd name="T5" fmla="*/ 47 h 676"/>
              <a:gd name="T6" fmla="*/ 0 w 836"/>
              <a:gd name="T7" fmla="*/ 508 h 676"/>
              <a:gd name="T8" fmla="*/ 0 w 836"/>
              <a:gd name="T9" fmla="*/ 531 h 676"/>
              <a:gd name="T10" fmla="*/ 1 w 836"/>
              <a:gd name="T11" fmla="*/ 540 h 676"/>
              <a:gd name="T12" fmla="*/ 3 w 836"/>
              <a:gd name="T13" fmla="*/ 549 h 676"/>
              <a:gd name="T14" fmla="*/ 8 w 836"/>
              <a:gd name="T15" fmla="*/ 557 h 676"/>
              <a:gd name="T16" fmla="*/ 10 w 836"/>
              <a:gd name="T17" fmla="*/ 561 h 676"/>
              <a:gd name="T18" fmla="*/ 42 w 836"/>
              <a:gd name="T19" fmla="*/ 577 h 676"/>
              <a:gd name="T20" fmla="*/ 47 w 836"/>
              <a:gd name="T21" fmla="*/ 578 h 676"/>
              <a:gd name="T22" fmla="*/ 286 w 836"/>
              <a:gd name="T23" fmla="*/ 578 h 676"/>
              <a:gd name="T24" fmla="*/ 286 w 836"/>
              <a:gd name="T25" fmla="*/ 652 h 676"/>
              <a:gd name="T26" fmla="*/ 270 w 836"/>
              <a:gd name="T27" fmla="*/ 652 h 676"/>
              <a:gd name="T28" fmla="*/ 270 w 836"/>
              <a:gd name="T29" fmla="*/ 676 h 676"/>
              <a:gd name="T30" fmla="*/ 566 w 836"/>
              <a:gd name="T31" fmla="*/ 676 h 676"/>
              <a:gd name="T32" fmla="*/ 566 w 836"/>
              <a:gd name="T33" fmla="*/ 652 h 676"/>
              <a:gd name="T34" fmla="*/ 549 w 836"/>
              <a:gd name="T35" fmla="*/ 652 h 676"/>
              <a:gd name="T36" fmla="*/ 549 w 836"/>
              <a:gd name="T37" fmla="*/ 578 h 676"/>
              <a:gd name="T38" fmla="*/ 789 w 836"/>
              <a:gd name="T39" fmla="*/ 578 h 676"/>
              <a:gd name="T40" fmla="*/ 835 w 836"/>
              <a:gd name="T41" fmla="*/ 540 h 676"/>
              <a:gd name="T42" fmla="*/ 836 w 836"/>
              <a:gd name="T43" fmla="*/ 531 h 676"/>
              <a:gd name="T44" fmla="*/ 836 w 836"/>
              <a:gd name="T45" fmla="*/ 508 h 676"/>
              <a:gd name="T46" fmla="*/ 836 w 836"/>
              <a:gd name="T47" fmla="*/ 47 h 676"/>
              <a:gd name="T48" fmla="*/ 789 w 836"/>
              <a:gd name="T49"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6" h="676">
                <a:moveTo>
                  <a:pt x="789" y="0"/>
                </a:moveTo>
                <a:cubicBezTo>
                  <a:pt x="47" y="0"/>
                  <a:pt x="47" y="0"/>
                  <a:pt x="47" y="0"/>
                </a:cubicBezTo>
                <a:cubicBezTo>
                  <a:pt x="21" y="0"/>
                  <a:pt x="0" y="21"/>
                  <a:pt x="0" y="47"/>
                </a:cubicBezTo>
                <a:cubicBezTo>
                  <a:pt x="0" y="508"/>
                  <a:pt x="0" y="508"/>
                  <a:pt x="0" y="508"/>
                </a:cubicBezTo>
                <a:cubicBezTo>
                  <a:pt x="0" y="531"/>
                  <a:pt x="0" y="531"/>
                  <a:pt x="0" y="531"/>
                </a:cubicBezTo>
                <a:cubicBezTo>
                  <a:pt x="0" y="534"/>
                  <a:pt x="0" y="537"/>
                  <a:pt x="1" y="540"/>
                </a:cubicBezTo>
                <a:cubicBezTo>
                  <a:pt x="1" y="543"/>
                  <a:pt x="2" y="546"/>
                  <a:pt x="3" y="549"/>
                </a:cubicBezTo>
                <a:cubicBezTo>
                  <a:pt x="5" y="552"/>
                  <a:pt x="6" y="554"/>
                  <a:pt x="8" y="557"/>
                </a:cubicBezTo>
                <a:cubicBezTo>
                  <a:pt x="9" y="558"/>
                  <a:pt x="10" y="559"/>
                  <a:pt x="10" y="561"/>
                </a:cubicBezTo>
                <a:cubicBezTo>
                  <a:pt x="18" y="570"/>
                  <a:pt x="29" y="576"/>
                  <a:pt x="42" y="577"/>
                </a:cubicBezTo>
                <a:cubicBezTo>
                  <a:pt x="44" y="578"/>
                  <a:pt x="45" y="578"/>
                  <a:pt x="47" y="578"/>
                </a:cubicBezTo>
                <a:cubicBezTo>
                  <a:pt x="286" y="578"/>
                  <a:pt x="286" y="578"/>
                  <a:pt x="286" y="578"/>
                </a:cubicBezTo>
                <a:cubicBezTo>
                  <a:pt x="286" y="652"/>
                  <a:pt x="286" y="652"/>
                  <a:pt x="286" y="652"/>
                </a:cubicBezTo>
                <a:cubicBezTo>
                  <a:pt x="270" y="652"/>
                  <a:pt x="270" y="652"/>
                  <a:pt x="270" y="652"/>
                </a:cubicBezTo>
                <a:cubicBezTo>
                  <a:pt x="270" y="676"/>
                  <a:pt x="270" y="676"/>
                  <a:pt x="270" y="676"/>
                </a:cubicBezTo>
                <a:cubicBezTo>
                  <a:pt x="566" y="676"/>
                  <a:pt x="566" y="676"/>
                  <a:pt x="566" y="676"/>
                </a:cubicBezTo>
                <a:cubicBezTo>
                  <a:pt x="566" y="652"/>
                  <a:pt x="566" y="652"/>
                  <a:pt x="566" y="652"/>
                </a:cubicBezTo>
                <a:cubicBezTo>
                  <a:pt x="549" y="652"/>
                  <a:pt x="549" y="652"/>
                  <a:pt x="549" y="652"/>
                </a:cubicBezTo>
                <a:cubicBezTo>
                  <a:pt x="549" y="578"/>
                  <a:pt x="549" y="578"/>
                  <a:pt x="549" y="578"/>
                </a:cubicBezTo>
                <a:cubicBezTo>
                  <a:pt x="789" y="578"/>
                  <a:pt x="789" y="578"/>
                  <a:pt x="789" y="578"/>
                </a:cubicBezTo>
                <a:cubicBezTo>
                  <a:pt x="812" y="578"/>
                  <a:pt x="831" y="562"/>
                  <a:pt x="835" y="540"/>
                </a:cubicBezTo>
                <a:cubicBezTo>
                  <a:pt x="836" y="537"/>
                  <a:pt x="836" y="534"/>
                  <a:pt x="836" y="531"/>
                </a:cubicBezTo>
                <a:cubicBezTo>
                  <a:pt x="836" y="508"/>
                  <a:pt x="836" y="508"/>
                  <a:pt x="836" y="508"/>
                </a:cubicBezTo>
                <a:cubicBezTo>
                  <a:pt x="836" y="47"/>
                  <a:pt x="836" y="47"/>
                  <a:pt x="836" y="47"/>
                </a:cubicBezTo>
                <a:cubicBezTo>
                  <a:pt x="836" y="21"/>
                  <a:pt x="815" y="0"/>
                  <a:pt x="789"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a:spLocks noChangeArrowheads="1"/>
          </p:cNvSpPr>
          <p:nvPr/>
        </p:nvSpPr>
        <p:spPr bwMode="auto">
          <a:xfrm>
            <a:off x="7950974" y="4739191"/>
            <a:ext cx="1642305" cy="1012118"/>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5976353" y="1567096"/>
            <a:ext cx="5450207" cy="3613070"/>
          </a:xfrm>
          <a:custGeom>
            <a:avLst/>
            <a:gdLst>
              <a:gd name="T0" fmla="*/ 789 w 836"/>
              <a:gd name="T1" fmla="*/ 578 h 578"/>
              <a:gd name="T2" fmla="*/ 47 w 836"/>
              <a:gd name="T3" fmla="*/ 578 h 578"/>
              <a:gd name="T4" fmla="*/ 0 w 836"/>
              <a:gd name="T5" fmla="*/ 531 h 578"/>
              <a:gd name="T6" fmla="*/ 0 w 836"/>
              <a:gd name="T7" fmla="*/ 47 h 578"/>
              <a:gd name="T8" fmla="*/ 47 w 836"/>
              <a:gd name="T9" fmla="*/ 0 h 578"/>
              <a:gd name="T10" fmla="*/ 789 w 836"/>
              <a:gd name="T11" fmla="*/ 0 h 578"/>
              <a:gd name="T12" fmla="*/ 836 w 836"/>
              <a:gd name="T13" fmla="*/ 47 h 578"/>
              <a:gd name="T14" fmla="*/ 836 w 836"/>
              <a:gd name="T15" fmla="*/ 531 h 578"/>
              <a:gd name="T16" fmla="*/ 789 w 836"/>
              <a:gd name="T17"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6" h="578">
                <a:moveTo>
                  <a:pt x="789" y="578"/>
                </a:moveTo>
                <a:cubicBezTo>
                  <a:pt x="47" y="578"/>
                  <a:pt x="47" y="578"/>
                  <a:pt x="47" y="578"/>
                </a:cubicBezTo>
                <a:cubicBezTo>
                  <a:pt x="21" y="578"/>
                  <a:pt x="0" y="557"/>
                  <a:pt x="0" y="531"/>
                </a:cubicBezTo>
                <a:cubicBezTo>
                  <a:pt x="0" y="47"/>
                  <a:pt x="0" y="47"/>
                  <a:pt x="0" y="47"/>
                </a:cubicBezTo>
                <a:cubicBezTo>
                  <a:pt x="0" y="21"/>
                  <a:pt x="21" y="0"/>
                  <a:pt x="47" y="0"/>
                </a:cubicBezTo>
                <a:cubicBezTo>
                  <a:pt x="789" y="0"/>
                  <a:pt x="789" y="0"/>
                  <a:pt x="789" y="0"/>
                </a:cubicBezTo>
                <a:cubicBezTo>
                  <a:pt x="815" y="0"/>
                  <a:pt x="836" y="21"/>
                  <a:pt x="836" y="47"/>
                </a:cubicBezTo>
                <a:cubicBezTo>
                  <a:pt x="836" y="531"/>
                  <a:pt x="836" y="531"/>
                  <a:pt x="836" y="531"/>
                </a:cubicBezTo>
                <a:cubicBezTo>
                  <a:pt x="836" y="557"/>
                  <a:pt x="815" y="578"/>
                  <a:pt x="789" y="578"/>
                </a:cubicBezTo>
                <a:close/>
              </a:path>
            </a:pathLst>
          </a:custGeom>
          <a:solidFill>
            <a:srgbClr val="3B3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5962904" y="4731316"/>
            <a:ext cx="5450210" cy="435402"/>
          </a:xfrm>
          <a:custGeom>
            <a:avLst/>
            <a:gdLst>
              <a:gd name="T0" fmla="*/ 0 w 836"/>
              <a:gd name="T1" fmla="*/ 0 h 70"/>
              <a:gd name="T2" fmla="*/ 0 w 836"/>
              <a:gd name="T3" fmla="*/ 23 h 70"/>
              <a:gd name="T4" fmla="*/ 47 w 836"/>
              <a:gd name="T5" fmla="*/ 70 h 70"/>
              <a:gd name="T6" fmla="*/ 789 w 836"/>
              <a:gd name="T7" fmla="*/ 70 h 70"/>
              <a:gd name="T8" fmla="*/ 836 w 836"/>
              <a:gd name="T9" fmla="*/ 23 h 70"/>
              <a:gd name="T10" fmla="*/ 836 w 836"/>
              <a:gd name="T11" fmla="*/ 0 h 70"/>
              <a:gd name="T12" fmla="*/ 0 w 836"/>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36" h="70">
                <a:moveTo>
                  <a:pt x="0" y="0"/>
                </a:moveTo>
                <a:cubicBezTo>
                  <a:pt x="0" y="23"/>
                  <a:pt x="0" y="23"/>
                  <a:pt x="0" y="23"/>
                </a:cubicBezTo>
                <a:cubicBezTo>
                  <a:pt x="0" y="49"/>
                  <a:pt x="21" y="70"/>
                  <a:pt x="47" y="70"/>
                </a:cubicBezTo>
                <a:cubicBezTo>
                  <a:pt x="789" y="70"/>
                  <a:pt x="789" y="70"/>
                  <a:pt x="789" y="70"/>
                </a:cubicBezTo>
                <a:cubicBezTo>
                  <a:pt x="815" y="70"/>
                  <a:pt x="836" y="49"/>
                  <a:pt x="836" y="23"/>
                </a:cubicBezTo>
                <a:cubicBezTo>
                  <a:pt x="836" y="0"/>
                  <a:pt x="836" y="0"/>
                  <a:pt x="836" y="0"/>
                </a:cubicBezTo>
                <a:lnTo>
                  <a:pt x="0" y="0"/>
                </a:lnTo>
                <a:close/>
              </a:path>
            </a:pathLst>
          </a:custGeom>
          <a:solidFill>
            <a:srgbClr val="3655BC"/>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p:cNvSpPr>
            <a:spLocks noChangeArrowheads="1"/>
          </p:cNvSpPr>
          <p:nvPr/>
        </p:nvSpPr>
        <p:spPr bwMode="auto">
          <a:xfrm>
            <a:off x="7838313" y="5675405"/>
            <a:ext cx="1848544" cy="152772"/>
          </a:xfrm>
          <a:prstGeom prst="rect">
            <a:avLst/>
          </a:prstGeom>
          <a:solidFill>
            <a:srgbClr val="3B32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TextBox 20"/>
          <p:cNvSpPr txBox="1"/>
          <p:nvPr/>
        </p:nvSpPr>
        <p:spPr>
          <a:xfrm>
            <a:off x="801300" y="1567096"/>
            <a:ext cx="4614513" cy="2276970"/>
          </a:xfrm>
          <a:prstGeom prst="rect">
            <a:avLst/>
          </a:prstGeom>
          <a:noFill/>
        </p:spPr>
        <p:txBody>
          <a:bodyPr wrap="square" lIns="91440" tIns="45720" rIns="91440" bIns="45720" rtlCol="0">
            <a:spAutoFit/>
          </a:bodyPr>
          <a:lstStyle/>
          <a:p>
            <a:pPr algn="just">
              <a:lnSpc>
                <a:spcPct val="130000"/>
              </a:lnSpc>
            </a:pPr>
            <a:r>
              <a:rPr lang="en-US" sz="2800" dirty="0">
                <a:effectLst/>
                <a:latin typeface="Times New Roman" panose="02020603050405020304" pitchFamily="18" charset="0"/>
                <a:ea typeface="Times New Roman" panose="02020603050405020304" pitchFamily="18" charset="0"/>
              </a:rPr>
              <a:t>Agora Video Call </a:t>
            </a:r>
            <a:r>
              <a:rPr lang="en-US" sz="2800" dirty="0" err="1">
                <a:effectLst/>
                <a:latin typeface="Times New Roman" panose="02020603050405020304" pitchFamily="18" charset="0"/>
                <a:ea typeface="Times New Roman" panose="02020603050405020304" pitchFamily="18" charset="0"/>
              </a:rPr>
              <a:t>cho</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phép</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thực</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hiện</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các</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cuộc</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gọi</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một-một</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hoặc</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một-nhiều</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dễ</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dàng</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và</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thuận</a:t>
            </a:r>
            <a:r>
              <a:rPr lang="en-US" sz="2800" dirty="0">
                <a:effectLst/>
                <a:latin typeface="Times New Roman" panose="02020603050405020304" pitchFamily="18" charset="0"/>
                <a:ea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rPr>
              <a:t>tiện</a:t>
            </a:r>
            <a:endParaRPr lang="en-US" sz="2800" dirty="0"/>
          </a:p>
        </p:txBody>
      </p:sp>
      <p:sp>
        <p:nvSpPr>
          <p:cNvPr id="28" name="Freeform 7"/>
          <p:cNvSpPr>
            <a:spLocks/>
          </p:cNvSpPr>
          <p:nvPr/>
        </p:nvSpPr>
        <p:spPr bwMode="auto">
          <a:xfrm>
            <a:off x="-562633" y="5287175"/>
            <a:ext cx="2195694" cy="2693241"/>
          </a:xfrm>
          <a:custGeom>
            <a:avLst/>
            <a:gdLst>
              <a:gd name="T0" fmla="*/ 322 w 497"/>
              <a:gd name="T1" fmla="*/ 210 h 609"/>
              <a:gd name="T2" fmla="*/ 481 w 497"/>
              <a:gd name="T3" fmla="*/ 323 h 609"/>
              <a:gd name="T4" fmla="*/ 468 w 497"/>
              <a:gd name="T5" fmla="*/ 422 h 609"/>
              <a:gd name="T6" fmla="*/ 389 w 497"/>
              <a:gd name="T7" fmla="*/ 489 h 609"/>
              <a:gd name="T8" fmla="*/ 284 w 497"/>
              <a:gd name="T9" fmla="*/ 558 h 609"/>
              <a:gd name="T10" fmla="*/ 164 w 497"/>
              <a:gd name="T11" fmla="*/ 608 h 609"/>
              <a:gd name="T12" fmla="*/ 43 w 497"/>
              <a:gd name="T13" fmla="*/ 537 h 609"/>
              <a:gd name="T14" fmla="*/ 4 w 497"/>
              <a:gd name="T15" fmla="*/ 397 h 609"/>
              <a:gd name="T16" fmla="*/ 136 w 497"/>
              <a:gd name="T17" fmla="*/ 34 h 609"/>
              <a:gd name="T18" fmla="*/ 267 w 497"/>
              <a:gd name="T19" fmla="*/ 29 h 609"/>
              <a:gd name="T20" fmla="*/ 322 w 497"/>
              <a:gd name="T21" fmla="*/ 21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609">
                <a:moveTo>
                  <a:pt x="322" y="210"/>
                </a:moveTo>
                <a:cubicBezTo>
                  <a:pt x="353" y="269"/>
                  <a:pt x="450" y="264"/>
                  <a:pt x="481" y="323"/>
                </a:cubicBezTo>
                <a:cubicBezTo>
                  <a:pt x="497" y="354"/>
                  <a:pt x="488" y="394"/>
                  <a:pt x="468" y="422"/>
                </a:cubicBezTo>
                <a:cubicBezTo>
                  <a:pt x="448" y="450"/>
                  <a:pt x="418" y="470"/>
                  <a:pt x="389" y="489"/>
                </a:cubicBezTo>
                <a:cubicBezTo>
                  <a:pt x="354" y="512"/>
                  <a:pt x="319" y="535"/>
                  <a:pt x="284" y="558"/>
                </a:cubicBezTo>
                <a:cubicBezTo>
                  <a:pt x="247" y="582"/>
                  <a:pt x="208" y="607"/>
                  <a:pt x="164" y="608"/>
                </a:cubicBezTo>
                <a:cubicBezTo>
                  <a:pt x="116" y="609"/>
                  <a:pt x="70" y="578"/>
                  <a:pt x="43" y="537"/>
                </a:cubicBezTo>
                <a:cubicBezTo>
                  <a:pt x="16" y="496"/>
                  <a:pt x="7" y="446"/>
                  <a:pt x="4" y="397"/>
                </a:cubicBezTo>
                <a:cubicBezTo>
                  <a:pt x="0" y="283"/>
                  <a:pt x="40" y="110"/>
                  <a:pt x="136" y="34"/>
                </a:cubicBezTo>
                <a:cubicBezTo>
                  <a:pt x="176" y="2"/>
                  <a:pt x="224" y="0"/>
                  <a:pt x="267" y="29"/>
                </a:cubicBezTo>
                <a:cubicBezTo>
                  <a:pt x="338" y="78"/>
                  <a:pt x="288" y="147"/>
                  <a:pt x="322" y="21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2"/>
          <p:cNvSpPr>
            <a:spLocks/>
          </p:cNvSpPr>
          <p:nvPr/>
        </p:nvSpPr>
        <p:spPr bwMode="auto">
          <a:xfrm>
            <a:off x="10708342" y="-884898"/>
            <a:ext cx="3280229" cy="2786538"/>
          </a:xfrm>
          <a:custGeom>
            <a:avLst/>
            <a:gdLst>
              <a:gd name="T0" fmla="*/ 28 w 606"/>
              <a:gd name="T1" fmla="*/ 80 h 514"/>
              <a:gd name="T2" fmla="*/ 19 w 606"/>
              <a:gd name="T3" fmla="*/ 186 h 514"/>
              <a:gd name="T4" fmla="*/ 75 w 606"/>
              <a:gd name="T5" fmla="*/ 245 h 514"/>
              <a:gd name="T6" fmla="*/ 106 w 606"/>
              <a:gd name="T7" fmla="*/ 317 h 514"/>
              <a:gd name="T8" fmla="*/ 26 w 606"/>
              <a:gd name="T9" fmla="*/ 447 h 514"/>
              <a:gd name="T10" fmla="*/ 114 w 606"/>
              <a:gd name="T11" fmla="*/ 499 h 514"/>
              <a:gd name="T12" fmla="*/ 341 w 606"/>
              <a:gd name="T13" fmla="*/ 503 h 514"/>
              <a:gd name="T14" fmla="*/ 535 w 606"/>
              <a:gd name="T15" fmla="*/ 395 h 514"/>
              <a:gd name="T16" fmla="*/ 483 w 606"/>
              <a:gd name="T17" fmla="*/ 70 h 514"/>
              <a:gd name="T18" fmla="*/ 244 w 606"/>
              <a:gd name="T19" fmla="*/ 15 h 514"/>
              <a:gd name="T20" fmla="*/ 132 w 606"/>
              <a:gd name="T21" fmla="*/ 46 h 514"/>
              <a:gd name="T22" fmla="*/ 28 w 606"/>
              <a:gd name="T23" fmla="*/ 8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6" h="514">
                <a:moveTo>
                  <a:pt x="28" y="80"/>
                </a:moveTo>
                <a:cubicBezTo>
                  <a:pt x="4" y="109"/>
                  <a:pt x="0" y="153"/>
                  <a:pt x="19" y="186"/>
                </a:cubicBezTo>
                <a:cubicBezTo>
                  <a:pt x="33" y="209"/>
                  <a:pt x="55" y="226"/>
                  <a:pt x="75" y="245"/>
                </a:cubicBezTo>
                <a:cubicBezTo>
                  <a:pt x="94" y="264"/>
                  <a:pt x="111" y="290"/>
                  <a:pt x="106" y="317"/>
                </a:cubicBezTo>
                <a:cubicBezTo>
                  <a:pt x="98" y="369"/>
                  <a:pt x="16" y="395"/>
                  <a:pt x="26" y="447"/>
                </a:cubicBezTo>
                <a:cubicBezTo>
                  <a:pt x="32" y="483"/>
                  <a:pt x="78" y="495"/>
                  <a:pt x="114" y="499"/>
                </a:cubicBezTo>
                <a:cubicBezTo>
                  <a:pt x="190" y="507"/>
                  <a:pt x="266" y="514"/>
                  <a:pt x="341" y="503"/>
                </a:cubicBezTo>
                <a:cubicBezTo>
                  <a:pt x="416" y="491"/>
                  <a:pt x="491" y="456"/>
                  <a:pt x="535" y="395"/>
                </a:cubicBezTo>
                <a:cubicBezTo>
                  <a:pt x="606" y="297"/>
                  <a:pt x="578" y="146"/>
                  <a:pt x="483" y="70"/>
                </a:cubicBezTo>
                <a:cubicBezTo>
                  <a:pt x="417" y="16"/>
                  <a:pt x="327" y="0"/>
                  <a:pt x="244" y="15"/>
                </a:cubicBezTo>
                <a:cubicBezTo>
                  <a:pt x="206" y="23"/>
                  <a:pt x="171" y="39"/>
                  <a:pt x="132" y="46"/>
                </a:cubicBezTo>
                <a:cubicBezTo>
                  <a:pt x="92" y="52"/>
                  <a:pt x="58" y="43"/>
                  <a:pt x="28" y="8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19" name="Picture 18" descr="Build a Flutter Live Video Streaming Social App with Agora">
            <a:extLst>
              <a:ext uri="{FF2B5EF4-FFF2-40B4-BE49-F238E27FC236}">
                <a16:creationId xmlns:a16="http://schemas.microsoft.com/office/drawing/2014/main" id="{D06C82BA-E384-4A13-8BFD-B60DA9AA191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2544" y="1939712"/>
            <a:ext cx="4997824" cy="2500069"/>
          </a:xfrm>
          <a:prstGeom prst="rect">
            <a:avLst/>
          </a:prstGeom>
          <a:noFill/>
          <a:ln>
            <a:noFill/>
          </a:ln>
        </p:spPr>
      </p:pic>
      <p:sp>
        <p:nvSpPr>
          <p:cNvPr id="12" name="TextBox 11">
            <a:extLst>
              <a:ext uri="{FF2B5EF4-FFF2-40B4-BE49-F238E27FC236}">
                <a16:creationId xmlns:a16="http://schemas.microsoft.com/office/drawing/2014/main" id="{A62CE9FC-0509-4313-9A39-49428506363A}"/>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15</a:t>
            </a:r>
          </a:p>
        </p:txBody>
      </p:sp>
    </p:spTree>
    <p:extLst>
      <p:ext uri="{BB962C8B-B14F-4D97-AF65-F5344CB8AC3E}">
        <p14:creationId xmlns:p14="http://schemas.microsoft.com/office/powerpoint/2010/main" val="17230525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4603" y="275694"/>
            <a:ext cx="11402794" cy="861774"/>
          </a:xfrm>
          <a:prstGeom prst="rect">
            <a:avLst/>
          </a:prstGeom>
          <a:noFill/>
        </p:spPr>
        <p:txBody>
          <a:bodyPr wrap="square" lIns="91440" tIns="45720" rIns="91440" bIns="45720" rtlCol="0">
            <a:spAutoFit/>
          </a:bodyPr>
          <a:lstStyle/>
          <a:p>
            <a:pPr algn="ctr"/>
            <a:r>
              <a:rPr lang="en-US" sz="5000" b="1" dirty="0">
                <a:solidFill>
                  <a:srgbClr val="651E8E"/>
                </a:solidFill>
              </a:rPr>
              <a:t>GIPHY</a:t>
            </a:r>
            <a:endParaRPr lang="en-US" sz="5000" b="1" dirty="0">
              <a:solidFill>
                <a:srgbClr val="651E8E"/>
              </a:solidFill>
              <a:latin typeface="Sitka Small" pitchFamily="2" charset="0"/>
            </a:endParaRPr>
          </a:p>
        </p:txBody>
      </p:sp>
      <p:sp>
        <p:nvSpPr>
          <p:cNvPr id="13" name="Freeform 12"/>
          <p:cNvSpPr>
            <a:spLocks/>
          </p:cNvSpPr>
          <p:nvPr/>
        </p:nvSpPr>
        <p:spPr bwMode="auto">
          <a:xfrm>
            <a:off x="6165877" y="1570946"/>
            <a:ext cx="5224823" cy="4227980"/>
          </a:xfrm>
          <a:custGeom>
            <a:avLst/>
            <a:gdLst>
              <a:gd name="T0" fmla="*/ 789 w 836"/>
              <a:gd name="T1" fmla="*/ 0 h 676"/>
              <a:gd name="T2" fmla="*/ 47 w 836"/>
              <a:gd name="T3" fmla="*/ 0 h 676"/>
              <a:gd name="T4" fmla="*/ 0 w 836"/>
              <a:gd name="T5" fmla="*/ 47 h 676"/>
              <a:gd name="T6" fmla="*/ 0 w 836"/>
              <a:gd name="T7" fmla="*/ 508 h 676"/>
              <a:gd name="T8" fmla="*/ 0 w 836"/>
              <a:gd name="T9" fmla="*/ 531 h 676"/>
              <a:gd name="T10" fmla="*/ 1 w 836"/>
              <a:gd name="T11" fmla="*/ 540 h 676"/>
              <a:gd name="T12" fmla="*/ 3 w 836"/>
              <a:gd name="T13" fmla="*/ 549 h 676"/>
              <a:gd name="T14" fmla="*/ 8 w 836"/>
              <a:gd name="T15" fmla="*/ 557 h 676"/>
              <a:gd name="T16" fmla="*/ 10 w 836"/>
              <a:gd name="T17" fmla="*/ 561 h 676"/>
              <a:gd name="T18" fmla="*/ 42 w 836"/>
              <a:gd name="T19" fmla="*/ 577 h 676"/>
              <a:gd name="T20" fmla="*/ 47 w 836"/>
              <a:gd name="T21" fmla="*/ 578 h 676"/>
              <a:gd name="T22" fmla="*/ 286 w 836"/>
              <a:gd name="T23" fmla="*/ 578 h 676"/>
              <a:gd name="T24" fmla="*/ 286 w 836"/>
              <a:gd name="T25" fmla="*/ 652 h 676"/>
              <a:gd name="T26" fmla="*/ 270 w 836"/>
              <a:gd name="T27" fmla="*/ 652 h 676"/>
              <a:gd name="T28" fmla="*/ 270 w 836"/>
              <a:gd name="T29" fmla="*/ 676 h 676"/>
              <a:gd name="T30" fmla="*/ 566 w 836"/>
              <a:gd name="T31" fmla="*/ 676 h 676"/>
              <a:gd name="T32" fmla="*/ 566 w 836"/>
              <a:gd name="T33" fmla="*/ 652 h 676"/>
              <a:gd name="T34" fmla="*/ 549 w 836"/>
              <a:gd name="T35" fmla="*/ 652 h 676"/>
              <a:gd name="T36" fmla="*/ 549 w 836"/>
              <a:gd name="T37" fmla="*/ 578 h 676"/>
              <a:gd name="T38" fmla="*/ 789 w 836"/>
              <a:gd name="T39" fmla="*/ 578 h 676"/>
              <a:gd name="T40" fmla="*/ 835 w 836"/>
              <a:gd name="T41" fmla="*/ 540 h 676"/>
              <a:gd name="T42" fmla="*/ 836 w 836"/>
              <a:gd name="T43" fmla="*/ 531 h 676"/>
              <a:gd name="T44" fmla="*/ 836 w 836"/>
              <a:gd name="T45" fmla="*/ 508 h 676"/>
              <a:gd name="T46" fmla="*/ 836 w 836"/>
              <a:gd name="T47" fmla="*/ 47 h 676"/>
              <a:gd name="T48" fmla="*/ 789 w 836"/>
              <a:gd name="T49" fmla="*/ 0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6" h="676">
                <a:moveTo>
                  <a:pt x="789" y="0"/>
                </a:moveTo>
                <a:cubicBezTo>
                  <a:pt x="47" y="0"/>
                  <a:pt x="47" y="0"/>
                  <a:pt x="47" y="0"/>
                </a:cubicBezTo>
                <a:cubicBezTo>
                  <a:pt x="21" y="0"/>
                  <a:pt x="0" y="21"/>
                  <a:pt x="0" y="47"/>
                </a:cubicBezTo>
                <a:cubicBezTo>
                  <a:pt x="0" y="508"/>
                  <a:pt x="0" y="508"/>
                  <a:pt x="0" y="508"/>
                </a:cubicBezTo>
                <a:cubicBezTo>
                  <a:pt x="0" y="531"/>
                  <a:pt x="0" y="531"/>
                  <a:pt x="0" y="531"/>
                </a:cubicBezTo>
                <a:cubicBezTo>
                  <a:pt x="0" y="534"/>
                  <a:pt x="0" y="537"/>
                  <a:pt x="1" y="540"/>
                </a:cubicBezTo>
                <a:cubicBezTo>
                  <a:pt x="1" y="543"/>
                  <a:pt x="2" y="546"/>
                  <a:pt x="3" y="549"/>
                </a:cubicBezTo>
                <a:cubicBezTo>
                  <a:pt x="5" y="552"/>
                  <a:pt x="6" y="554"/>
                  <a:pt x="8" y="557"/>
                </a:cubicBezTo>
                <a:cubicBezTo>
                  <a:pt x="9" y="558"/>
                  <a:pt x="10" y="559"/>
                  <a:pt x="10" y="561"/>
                </a:cubicBezTo>
                <a:cubicBezTo>
                  <a:pt x="18" y="570"/>
                  <a:pt x="29" y="576"/>
                  <a:pt x="42" y="577"/>
                </a:cubicBezTo>
                <a:cubicBezTo>
                  <a:pt x="44" y="578"/>
                  <a:pt x="45" y="578"/>
                  <a:pt x="47" y="578"/>
                </a:cubicBezTo>
                <a:cubicBezTo>
                  <a:pt x="286" y="578"/>
                  <a:pt x="286" y="578"/>
                  <a:pt x="286" y="578"/>
                </a:cubicBezTo>
                <a:cubicBezTo>
                  <a:pt x="286" y="652"/>
                  <a:pt x="286" y="652"/>
                  <a:pt x="286" y="652"/>
                </a:cubicBezTo>
                <a:cubicBezTo>
                  <a:pt x="270" y="652"/>
                  <a:pt x="270" y="652"/>
                  <a:pt x="270" y="652"/>
                </a:cubicBezTo>
                <a:cubicBezTo>
                  <a:pt x="270" y="676"/>
                  <a:pt x="270" y="676"/>
                  <a:pt x="270" y="676"/>
                </a:cubicBezTo>
                <a:cubicBezTo>
                  <a:pt x="566" y="676"/>
                  <a:pt x="566" y="676"/>
                  <a:pt x="566" y="676"/>
                </a:cubicBezTo>
                <a:cubicBezTo>
                  <a:pt x="566" y="652"/>
                  <a:pt x="566" y="652"/>
                  <a:pt x="566" y="652"/>
                </a:cubicBezTo>
                <a:cubicBezTo>
                  <a:pt x="549" y="652"/>
                  <a:pt x="549" y="652"/>
                  <a:pt x="549" y="652"/>
                </a:cubicBezTo>
                <a:cubicBezTo>
                  <a:pt x="549" y="578"/>
                  <a:pt x="549" y="578"/>
                  <a:pt x="549" y="578"/>
                </a:cubicBezTo>
                <a:cubicBezTo>
                  <a:pt x="789" y="578"/>
                  <a:pt x="789" y="578"/>
                  <a:pt x="789" y="578"/>
                </a:cubicBezTo>
                <a:cubicBezTo>
                  <a:pt x="812" y="578"/>
                  <a:pt x="831" y="562"/>
                  <a:pt x="835" y="540"/>
                </a:cubicBezTo>
                <a:cubicBezTo>
                  <a:pt x="836" y="537"/>
                  <a:pt x="836" y="534"/>
                  <a:pt x="836" y="531"/>
                </a:cubicBezTo>
                <a:cubicBezTo>
                  <a:pt x="836" y="508"/>
                  <a:pt x="836" y="508"/>
                  <a:pt x="836" y="508"/>
                </a:cubicBezTo>
                <a:cubicBezTo>
                  <a:pt x="836" y="47"/>
                  <a:pt x="836" y="47"/>
                  <a:pt x="836" y="47"/>
                </a:cubicBezTo>
                <a:cubicBezTo>
                  <a:pt x="836" y="21"/>
                  <a:pt x="815" y="0"/>
                  <a:pt x="789"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a:spLocks noChangeArrowheads="1"/>
          </p:cNvSpPr>
          <p:nvPr/>
        </p:nvSpPr>
        <p:spPr bwMode="auto">
          <a:xfrm>
            <a:off x="7950974" y="4739191"/>
            <a:ext cx="1642305" cy="1012118"/>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5976353" y="1567096"/>
            <a:ext cx="5450207" cy="3613070"/>
          </a:xfrm>
          <a:custGeom>
            <a:avLst/>
            <a:gdLst>
              <a:gd name="T0" fmla="*/ 789 w 836"/>
              <a:gd name="T1" fmla="*/ 578 h 578"/>
              <a:gd name="T2" fmla="*/ 47 w 836"/>
              <a:gd name="T3" fmla="*/ 578 h 578"/>
              <a:gd name="T4" fmla="*/ 0 w 836"/>
              <a:gd name="T5" fmla="*/ 531 h 578"/>
              <a:gd name="T6" fmla="*/ 0 w 836"/>
              <a:gd name="T7" fmla="*/ 47 h 578"/>
              <a:gd name="T8" fmla="*/ 47 w 836"/>
              <a:gd name="T9" fmla="*/ 0 h 578"/>
              <a:gd name="T10" fmla="*/ 789 w 836"/>
              <a:gd name="T11" fmla="*/ 0 h 578"/>
              <a:gd name="T12" fmla="*/ 836 w 836"/>
              <a:gd name="T13" fmla="*/ 47 h 578"/>
              <a:gd name="T14" fmla="*/ 836 w 836"/>
              <a:gd name="T15" fmla="*/ 531 h 578"/>
              <a:gd name="T16" fmla="*/ 789 w 836"/>
              <a:gd name="T17"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6" h="578">
                <a:moveTo>
                  <a:pt x="789" y="578"/>
                </a:moveTo>
                <a:cubicBezTo>
                  <a:pt x="47" y="578"/>
                  <a:pt x="47" y="578"/>
                  <a:pt x="47" y="578"/>
                </a:cubicBezTo>
                <a:cubicBezTo>
                  <a:pt x="21" y="578"/>
                  <a:pt x="0" y="557"/>
                  <a:pt x="0" y="531"/>
                </a:cubicBezTo>
                <a:cubicBezTo>
                  <a:pt x="0" y="47"/>
                  <a:pt x="0" y="47"/>
                  <a:pt x="0" y="47"/>
                </a:cubicBezTo>
                <a:cubicBezTo>
                  <a:pt x="0" y="21"/>
                  <a:pt x="21" y="0"/>
                  <a:pt x="47" y="0"/>
                </a:cubicBezTo>
                <a:cubicBezTo>
                  <a:pt x="789" y="0"/>
                  <a:pt x="789" y="0"/>
                  <a:pt x="789" y="0"/>
                </a:cubicBezTo>
                <a:cubicBezTo>
                  <a:pt x="815" y="0"/>
                  <a:pt x="836" y="21"/>
                  <a:pt x="836" y="47"/>
                </a:cubicBezTo>
                <a:cubicBezTo>
                  <a:pt x="836" y="531"/>
                  <a:pt x="836" y="531"/>
                  <a:pt x="836" y="531"/>
                </a:cubicBezTo>
                <a:cubicBezTo>
                  <a:pt x="836" y="557"/>
                  <a:pt x="815" y="578"/>
                  <a:pt x="789" y="578"/>
                </a:cubicBezTo>
                <a:close/>
              </a:path>
            </a:pathLst>
          </a:custGeom>
          <a:solidFill>
            <a:srgbClr val="3B3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5962904" y="4731316"/>
            <a:ext cx="5450210" cy="435402"/>
          </a:xfrm>
          <a:custGeom>
            <a:avLst/>
            <a:gdLst>
              <a:gd name="T0" fmla="*/ 0 w 836"/>
              <a:gd name="T1" fmla="*/ 0 h 70"/>
              <a:gd name="T2" fmla="*/ 0 w 836"/>
              <a:gd name="T3" fmla="*/ 23 h 70"/>
              <a:gd name="T4" fmla="*/ 47 w 836"/>
              <a:gd name="T5" fmla="*/ 70 h 70"/>
              <a:gd name="T6" fmla="*/ 789 w 836"/>
              <a:gd name="T7" fmla="*/ 70 h 70"/>
              <a:gd name="T8" fmla="*/ 836 w 836"/>
              <a:gd name="T9" fmla="*/ 23 h 70"/>
              <a:gd name="T10" fmla="*/ 836 w 836"/>
              <a:gd name="T11" fmla="*/ 0 h 70"/>
              <a:gd name="T12" fmla="*/ 0 w 836"/>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36" h="70">
                <a:moveTo>
                  <a:pt x="0" y="0"/>
                </a:moveTo>
                <a:cubicBezTo>
                  <a:pt x="0" y="23"/>
                  <a:pt x="0" y="23"/>
                  <a:pt x="0" y="23"/>
                </a:cubicBezTo>
                <a:cubicBezTo>
                  <a:pt x="0" y="49"/>
                  <a:pt x="21" y="70"/>
                  <a:pt x="47" y="70"/>
                </a:cubicBezTo>
                <a:cubicBezTo>
                  <a:pt x="789" y="70"/>
                  <a:pt x="789" y="70"/>
                  <a:pt x="789" y="70"/>
                </a:cubicBezTo>
                <a:cubicBezTo>
                  <a:pt x="815" y="70"/>
                  <a:pt x="836" y="49"/>
                  <a:pt x="836" y="23"/>
                </a:cubicBezTo>
                <a:cubicBezTo>
                  <a:pt x="836" y="0"/>
                  <a:pt x="836" y="0"/>
                  <a:pt x="836" y="0"/>
                </a:cubicBezTo>
                <a:lnTo>
                  <a:pt x="0" y="0"/>
                </a:lnTo>
                <a:close/>
              </a:path>
            </a:pathLst>
          </a:custGeom>
          <a:solidFill>
            <a:srgbClr val="3655BC"/>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p:cNvSpPr>
            <a:spLocks noChangeArrowheads="1"/>
          </p:cNvSpPr>
          <p:nvPr/>
        </p:nvSpPr>
        <p:spPr bwMode="auto">
          <a:xfrm>
            <a:off x="7838313" y="5675405"/>
            <a:ext cx="1848544" cy="152772"/>
          </a:xfrm>
          <a:prstGeom prst="rect">
            <a:avLst/>
          </a:prstGeom>
          <a:solidFill>
            <a:srgbClr val="3B32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TextBox 20"/>
          <p:cNvSpPr txBox="1"/>
          <p:nvPr/>
        </p:nvSpPr>
        <p:spPr>
          <a:xfrm>
            <a:off x="801300" y="1567096"/>
            <a:ext cx="4614513" cy="2837123"/>
          </a:xfrm>
          <a:prstGeom prst="rect">
            <a:avLst/>
          </a:prstGeom>
          <a:noFill/>
        </p:spPr>
        <p:txBody>
          <a:bodyPr wrap="square" lIns="91440" tIns="45720" rIns="91440" bIns="45720" rtlCol="0">
            <a:spAutoFit/>
          </a:bodyPr>
          <a:lstStyle/>
          <a:p>
            <a:pPr algn="just">
              <a:lnSpc>
                <a:spcPct val="130000"/>
              </a:lnSpc>
            </a:pPr>
            <a:r>
              <a:rPr lang="en-US" sz="2800" dirty="0" err="1">
                <a:effectLst/>
                <a:latin typeface="Times New Roman" panose="02020603050405020304" pitchFamily="18" charset="0"/>
                <a:ea typeface="Calibri" panose="020F0502020204030204" pitchFamily="34" charset="0"/>
              </a:rPr>
              <a:t>Giphy</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là</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một</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cơ</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sở</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dữ</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liệu</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công</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khai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về</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ảnh</a:t>
            </a:r>
            <a:r>
              <a:rPr lang="en-US" sz="2800" dirty="0">
                <a:effectLst/>
                <a:latin typeface="Times New Roman" panose="02020603050405020304" pitchFamily="18" charset="0"/>
                <a:ea typeface="Calibri" panose="020F0502020204030204" pitchFamily="34" charset="0"/>
              </a:rPr>
              <a:t> GIF </a:t>
            </a:r>
            <a:r>
              <a:rPr lang="en-US" sz="2800" dirty="0" err="1">
                <a:effectLst/>
                <a:latin typeface="Times New Roman" panose="02020603050405020304" pitchFamily="18" charset="0"/>
                <a:ea typeface="Calibri" panose="020F0502020204030204" pitchFamily="34" charset="0"/>
              </a:rPr>
              <a:t>động</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Nó</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cho</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phép</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người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dùng</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đăng</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các</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ảnh</a:t>
            </a:r>
            <a:r>
              <a:rPr lang="en-US" sz="2800" dirty="0">
                <a:effectLst/>
                <a:latin typeface="Times New Roman" panose="02020603050405020304" pitchFamily="18" charset="0"/>
                <a:ea typeface="Calibri" panose="020F0502020204030204" pitchFamily="34" charset="0"/>
              </a:rPr>
              <a:t> GIF </a:t>
            </a:r>
            <a:r>
              <a:rPr lang="en-US" sz="2800" dirty="0" err="1">
                <a:effectLst/>
                <a:latin typeface="Times New Roman" panose="02020603050405020304" pitchFamily="18" charset="0"/>
                <a:ea typeface="Calibri" panose="020F0502020204030204" pitchFamily="34" charset="0"/>
              </a:rPr>
              <a:t>động</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lặp</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lại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có</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độ</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dài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lên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đến</a:t>
            </a:r>
            <a:r>
              <a:rPr lang="en-US" sz="2800" dirty="0">
                <a:effectLst/>
                <a:latin typeface="Times New Roman" panose="02020603050405020304" pitchFamily="18" charset="0"/>
                <a:ea typeface="Calibri" panose="020F0502020204030204" pitchFamily="34" charset="0"/>
              </a:rPr>
              <a:t> 15 </a:t>
            </a:r>
            <a:r>
              <a:rPr lang="en-US" sz="2800" dirty="0" err="1">
                <a:effectLst/>
                <a:latin typeface="Times New Roman" panose="02020603050405020304" pitchFamily="18" charset="0"/>
                <a:ea typeface="Calibri" panose="020F0502020204030204" pitchFamily="34" charset="0"/>
              </a:rPr>
              <a:t>giây</a:t>
            </a:r>
            <a:endParaRPr lang="en-US" sz="2800" dirty="0"/>
          </a:p>
        </p:txBody>
      </p:sp>
      <p:sp>
        <p:nvSpPr>
          <p:cNvPr id="28" name="Freeform 7"/>
          <p:cNvSpPr>
            <a:spLocks/>
          </p:cNvSpPr>
          <p:nvPr/>
        </p:nvSpPr>
        <p:spPr bwMode="auto">
          <a:xfrm>
            <a:off x="-562633" y="5287175"/>
            <a:ext cx="2195694" cy="2693241"/>
          </a:xfrm>
          <a:custGeom>
            <a:avLst/>
            <a:gdLst>
              <a:gd name="T0" fmla="*/ 322 w 497"/>
              <a:gd name="T1" fmla="*/ 210 h 609"/>
              <a:gd name="T2" fmla="*/ 481 w 497"/>
              <a:gd name="T3" fmla="*/ 323 h 609"/>
              <a:gd name="T4" fmla="*/ 468 w 497"/>
              <a:gd name="T5" fmla="*/ 422 h 609"/>
              <a:gd name="T6" fmla="*/ 389 w 497"/>
              <a:gd name="T7" fmla="*/ 489 h 609"/>
              <a:gd name="T8" fmla="*/ 284 w 497"/>
              <a:gd name="T9" fmla="*/ 558 h 609"/>
              <a:gd name="T10" fmla="*/ 164 w 497"/>
              <a:gd name="T11" fmla="*/ 608 h 609"/>
              <a:gd name="T12" fmla="*/ 43 w 497"/>
              <a:gd name="T13" fmla="*/ 537 h 609"/>
              <a:gd name="T14" fmla="*/ 4 w 497"/>
              <a:gd name="T15" fmla="*/ 397 h 609"/>
              <a:gd name="T16" fmla="*/ 136 w 497"/>
              <a:gd name="T17" fmla="*/ 34 h 609"/>
              <a:gd name="T18" fmla="*/ 267 w 497"/>
              <a:gd name="T19" fmla="*/ 29 h 609"/>
              <a:gd name="T20" fmla="*/ 322 w 497"/>
              <a:gd name="T21" fmla="*/ 21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609">
                <a:moveTo>
                  <a:pt x="322" y="210"/>
                </a:moveTo>
                <a:cubicBezTo>
                  <a:pt x="353" y="269"/>
                  <a:pt x="450" y="264"/>
                  <a:pt x="481" y="323"/>
                </a:cubicBezTo>
                <a:cubicBezTo>
                  <a:pt x="497" y="354"/>
                  <a:pt x="488" y="394"/>
                  <a:pt x="468" y="422"/>
                </a:cubicBezTo>
                <a:cubicBezTo>
                  <a:pt x="448" y="450"/>
                  <a:pt x="418" y="470"/>
                  <a:pt x="389" y="489"/>
                </a:cubicBezTo>
                <a:cubicBezTo>
                  <a:pt x="354" y="512"/>
                  <a:pt x="319" y="535"/>
                  <a:pt x="284" y="558"/>
                </a:cubicBezTo>
                <a:cubicBezTo>
                  <a:pt x="247" y="582"/>
                  <a:pt x="208" y="607"/>
                  <a:pt x="164" y="608"/>
                </a:cubicBezTo>
                <a:cubicBezTo>
                  <a:pt x="116" y="609"/>
                  <a:pt x="70" y="578"/>
                  <a:pt x="43" y="537"/>
                </a:cubicBezTo>
                <a:cubicBezTo>
                  <a:pt x="16" y="496"/>
                  <a:pt x="7" y="446"/>
                  <a:pt x="4" y="397"/>
                </a:cubicBezTo>
                <a:cubicBezTo>
                  <a:pt x="0" y="283"/>
                  <a:pt x="40" y="110"/>
                  <a:pt x="136" y="34"/>
                </a:cubicBezTo>
                <a:cubicBezTo>
                  <a:pt x="176" y="2"/>
                  <a:pt x="224" y="0"/>
                  <a:pt x="267" y="29"/>
                </a:cubicBezTo>
                <a:cubicBezTo>
                  <a:pt x="338" y="78"/>
                  <a:pt x="288" y="147"/>
                  <a:pt x="322" y="21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2"/>
          <p:cNvSpPr>
            <a:spLocks/>
          </p:cNvSpPr>
          <p:nvPr/>
        </p:nvSpPr>
        <p:spPr bwMode="auto">
          <a:xfrm>
            <a:off x="10708342" y="-884898"/>
            <a:ext cx="3280229" cy="2786538"/>
          </a:xfrm>
          <a:custGeom>
            <a:avLst/>
            <a:gdLst>
              <a:gd name="T0" fmla="*/ 28 w 606"/>
              <a:gd name="T1" fmla="*/ 80 h 514"/>
              <a:gd name="T2" fmla="*/ 19 w 606"/>
              <a:gd name="T3" fmla="*/ 186 h 514"/>
              <a:gd name="T4" fmla="*/ 75 w 606"/>
              <a:gd name="T5" fmla="*/ 245 h 514"/>
              <a:gd name="T6" fmla="*/ 106 w 606"/>
              <a:gd name="T7" fmla="*/ 317 h 514"/>
              <a:gd name="T8" fmla="*/ 26 w 606"/>
              <a:gd name="T9" fmla="*/ 447 h 514"/>
              <a:gd name="T10" fmla="*/ 114 w 606"/>
              <a:gd name="T11" fmla="*/ 499 h 514"/>
              <a:gd name="T12" fmla="*/ 341 w 606"/>
              <a:gd name="T13" fmla="*/ 503 h 514"/>
              <a:gd name="T14" fmla="*/ 535 w 606"/>
              <a:gd name="T15" fmla="*/ 395 h 514"/>
              <a:gd name="T16" fmla="*/ 483 w 606"/>
              <a:gd name="T17" fmla="*/ 70 h 514"/>
              <a:gd name="T18" fmla="*/ 244 w 606"/>
              <a:gd name="T19" fmla="*/ 15 h 514"/>
              <a:gd name="T20" fmla="*/ 132 w 606"/>
              <a:gd name="T21" fmla="*/ 46 h 514"/>
              <a:gd name="T22" fmla="*/ 28 w 606"/>
              <a:gd name="T23" fmla="*/ 8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6" h="514">
                <a:moveTo>
                  <a:pt x="28" y="80"/>
                </a:moveTo>
                <a:cubicBezTo>
                  <a:pt x="4" y="109"/>
                  <a:pt x="0" y="153"/>
                  <a:pt x="19" y="186"/>
                </a:cubicBezTo>
                <a:cubicBezTo>
                  <a:pt x="33" y="209"/>
                  <a:pt x="55" y="226"/>
                  <a:pt x="75" y="245"/>
                </a:cubicBezTo>
                <a:cubicBezTo>
                  <a:pt x="94" y="264"/>
                  <a:pt x="111" y="290"/>
                  <a:pt x="106" y="317"/>
                </a:cubicBezTo>
                <a:cubicBezTo>
                  <a:pt x="98" y="369"/>
                  <a:pt x="16" y="395"/>
                  <a:pt x="26" y="447"/>
                </a:cubicBezTo>
                <a:cubicBezTo>
                  <a:pt x="32" y="483"/>
                  <a:pt x="78" y="495"/>
                  <a:pt x="114" y="499"/>
                </a:cubicBezTo>
                <a:cubicBezTo>
                  <a:pt x="190" y="507"/>
                  <a:pt x="266" y="514"/>
                  <a:pt x="341" y="503"/>
                </a:cubicBezTo>
                <a:cubicBezTo>
                  <a:pt x="416" y="491"/>
                  <a:pt x="491" y="456"/>
                  <a:pt x="535" y="395"/>
                </a:cubicBezTo>
                <a:cubicBezTo>
                  <a:pt x="606" y="297"/>
                  <a:pt x="578" y="146"/>
                  <a:pt x="483" y="70"/>
                </a:cubicBezTo>
                <a:cubicBezTo>
                  <a:pt x="417" y="16"/>
                  <a:pt x="327" y="0"/>
                  <a:pt x="244" y="15"/>
                </a:cubicBezTo>
                <a:cubicBezTo>
                  <a:pt x="206" y="23"/>
                  <a:pt x="171" y="39"/>
                  <a:pt x="132" y="46"/>
                </a:cubicBezTo>
                <a:cubicBezTo>
                  <a:pt x="92" y="52"/>
                  <a:pt x="58" y="43"/>
                  <a:pt x="28" y="8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12" name="Picture 11" descr="Facebook bí mật mua lại Giphy - Nền tảng chia sẻ ảnh GIF lớn nhất thế giới  - MarketingTrips">
            <a:extLst>
              <a:ext uri="{FF2B5EF4-FFF2-40B4-BE49-F238E27FC236}">
                <a16:creationId xmlns:a16="http://schemas.microsoft.com/office/drawing/2014/main" id="{483C9077-8548-4AEC-82C6-17A82D4058A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227718" y="1766891"/>
            <a:ext cx="4947476" cy="2764631"/>
          </a:xfrm>
          <a:prstGeom prst="rect">
            <a:avLst/>
          </a:prstGeom>
          <a:noFill/>
          <a:ln>
            <a:noFill/>
          </a:ln>
        </p:spPr>
      </p:pic>
      <p:sp>
        <p:nvSpPr>
          <p:cNvPr id="16" name="TextBox 15">
            <a:extLst>
              <a:ext uri="{FF2B5EF4-FFF2-40B4-BE49-F238E27FC236}">
                <a16:creationId xmlns:a16="http://schemas.microsoft.com/office/drawing/2014/main" id="{18AC85FE-249E-4B4F-9261-0215975B1568}"/>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16</a:t>
            </a:r>
          </a:p>
        </p:txBody>
      </p:sp>
    </p:spTree>
    <p:extLst>
      <p:ext uri="{BB962C8B-B14F-4D97-AF65-F5344CB8AC3E}">
        <p14:creationId xmlns:p14="http://schemas.microsoft.com/office/powerpoint/2010/main" val="8920810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2" name="Rectangle 2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Rectangle 2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6" name="TextBox 15">
            <a:extLst>
              <a:ext uri="{FF2B5EF4-FFF2-40B4-BE49-F238E27FC236}">
                <a16:creationId xmlns:a16="http://schemas.microsoft.com/office/drawing/2014/main" id="{7FE5215C-81BB-4B4C-B0C0-C162B8DC1A7E}"/>
              </a:ext>
            </a:extLst>
          </p:cNvPr>
          <p:cNvSpPr txBox="1"/>
          <p:nvPr/>
        </p:nvSpPr>
        <p:spPr>
          <a:xfrm>
            <a:off x="6529776" y="2025056"/>
            <a:ext cx="4593836" cy="2804771"/>
          </a:xfrm>
          <a:prstGeom prst="rect">
            <a:avLst/>
          </a:prstGeom>
        </p:spPr>
        <p:txBody>
          <a:bodyPr vert="horz" lIns="91440" tIns="45720" rIns="91440" bIns="45720" rtlCol="0" anchor="b">
            <a:normAutofit fontScale="92500"/>
          </a:bodyPr>
          <a:lstStyle/>
          <a:p>
            <a:pPr marL="0" marR="0" algn="r" defTabSz="457200">
              <a:spcBef>
                <a:spcPct val="0"/>
              </a:spcBef>
              <a:spcAft>
                <a:spcPts val="600"/>
              </a:spcAft>
            </a:pPr>
            <a:r>
              <a:rPr lang="en-US" sz="5400" b="1" kern="1200" spc="-50" dirty="0">
                <a:solidFill>
                  <a:srgbClr val="EBEBEB"/>
                </a:solidFill>
                <a:effectLst/>
                <a:latin typeface="Times New Roman" panose="02020603050405020304" pitchFamily="18" charset="0"/>
                <a:ea typeface="+mj-ea"/>
                <a:cs typeface="Times New Roman" panose="02020603050405020304" pitchFamily="18" charset="0"/>
              </a:rPr>
              <a:t>CHƯƠNG </a:t>
            </a:r>
            <a:r>
              <a:rPr lang="en-US" sz="5400" b="1" spc="-50" dirty="0">
                <a:solidFill>
                  <a:srgbClr val="EBEBEB"/>
                </a:solidFill>
                <a:latin typeface="Times New Roman" panose="02020603050405020304" pitchFamily="18" charset="0"/>
                <a:ea typeface="+mj-ea"/>
                <a:cs typeface="Times New Roman" panose="02020603050405020304" pitchFamily="18" charset="0"/>
              </a:rPr>
              <a:t>2</a:t>
            </a:r>
            <a:r>
              <a:rPr lang="en-US" sz="5400" b="1" kern="1200" spc="-50" dirty="0">
                <a:solidFill>
                  <a:srgbClr val="EBEBEB"/>
                </a:solidFill>
                <a:effectLst/>
                <a:latin typeface="Times New Roman" panose="02020603050405020304" pitchFamily="18" charset="0"/>
                <a:ea typeface="+mj-ea"/>
                <a:cs typeface="Times New Roman" panose="02020603050405020304" pitchFamily="18" charset="0"/>
              </a:rPr>
              <a:t> </a:t>
            </a:r>
          </a:p>
          <a:p>
            <a:pPr marL="0" marR="0" algn="r" defTabSz="457200">
              <a:spcBef>
                <a:spcPct val="0"/>
              </a:spcBef>
              <a:spcAft>
                <a:spcPts val="600"/>
              </a:spcAft>
            </a:pPr>
            <a:r>
              <a:rPr lang="en-US" sz="5200" dirty="0">
                <a:effectLst/>
                <a:latin typeface="Times New Roman" panose="02020603050405020304" pitchFamily="18" charset="0"/>
                <a:ea typeface="Calibri" panose="020F0502020204030204" pitchFamily="34" charset="0"/>
              </a:rPr>
              <a:t>PHƯƠNG PHÁP THỰC HIỆN</a:t>
            </a:r>
            <a:endParaRPr lang="en-US" sz="5200" kern="1200" spc="-50" dirty="0">
              <a:solidFill>
                <a:srgbClr val="EBEBEB"/>
              </a:solidFill>
              <a:effectLst/>
              <a:latin typeface="Times New Roman" panose="02020603050405020304" pitchFamily="18" charset="0"/>
              <a:ea typeface="+mj-ea"/>
              <a:cs typeface="Times New Roman" panose="02020603050405020304" pitchFamily="18" charset="0"/>
            </a:endParaRPr>
          </a:p>
        </p:txBody>
      </p:sp>
      <p:sp>
        <p:nvSpPr>
          <p:cNvPr id="29" name="Rectangle 28">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descr="Logo&#10;&#10;Description automatically generated">
            <a:extLst>
              <a:ext uri="{FF2B5EF4-FFF2-40B4-BE49-F238E27FC236}">
                <a16:creationId xmlns:a16="http://schemas.microsoft.com/office/drawing/2014/main" id="{DFF48903-A342-497F-AD88-F8830D31A2F9}"/>
              </a:ext>
            </a:extLst>
          </p:cNvPr>
          <p:cNvPicPr/>
          <p:nvPr/>
        </p:nvPicPr>
        <p:blipFill rotWithShape="1">
          <a:blip r:embed="rId3" cstate="print">
            <a:extLst>
              <a:ext uri="{28A0092B-C50C-407E-A947-70E740481C1C}">
                <a14:useLocalDpi xmlns:a14="http://schemas.microsoft.com/office/drawing/2010/main" val="0"/>
              </a:ext>
            </a:extLst>
          </a:blip>
          <a:srcRect t="17559" r="2" b="22101"/>
          <a:stretch/>
        </p:blipFill>
        <p:spPr bwMode="auto">
          <a:xfrm>
            <a:off x="1109764" y="2025056"/>
            <a:ext cx="4986236" cy="2804771"/>
          </a:xfrm>
          <a:prstGeom prst="roundRect">
            <a:avLst>
              <a:gd name="adj" fmla="val 1858"/>
            </a:avLst>
          </a:prstGeom>
          <a:noFill/>
          <a:effectLst>
            <a:outerShdw blurRad="50800" dist="50800" dir="5400000" algn="tl" rotWithShape="0">
              <a:srgbClr val="000000">
                <a:alpha val="43000"/>
              </a:srgbClr>
            </a:outerShdw>
          </a:effectLst>
        </p:spPr>
      </p:pic>
      <p:sp>
        <p:nvSpPr>
          <p:cNvPr id="10" name="TextBox 9">
            <a:extLst>
              <a:ext uri="{FF2B5EF4-FFF2-40B4-BE49-F238E27FC236}">
                <a16:creationId xmlns:a16="http://schemas.microsoft.com/office/drawing/2014/main" id="{E5977290-14A9-4DF9-B2D6-5ABBB785A30A}"/>
              </a:ext>
            </a:extLst>
          </p:cNvPr>
          <p:cNvSpPr txBox="1"/>
          <p:nvPr/>
        </p:nvSpPr>
        <p:spPr>
          <a:xfrm>
            <a:off x="0" y="6396335"/>
            <a:ext cx="12192000" cy="461665"/>
          </a:xfrm>
          <a:prstGeom prst="rect">
            <a:avLst/>
          </a:prstGeom>
          <a:noFill/>
        </p:spPr>
        <p:txBody>
          <a:bodyPr wrap="square" rtlCol="0">
            <a:spAutoFit/>
          </a:bodyPr>
          <a:lstStyle/>
          <a:p>
            <a:pPr algn="r"/>
            <a:r>
              <a:rPr lang="en-US" sz="2400" dirty="0">
                <a:solidFill>
                  <a:schemeClr val="bg1"/>
                </a:solidFill>
                <a:latin typeface="Times New Roman" panose="02020603050405020304" pitchFamily="18" charset="0"/>
                <a:cs typeface="Times New Roman" panose="02020603050405020304" pitchFamily="18" charset="0"/>
              </a:rPr>
              <a:t> Trang 17</a:t>
            </a:r>
          </a:p>
        </p:txBody>
      </p:sp>
    </p:spTree>
    <p:extLst>
      <p:ext uri="{BB962C8B-B14F-4D97-AF65-F5344CB8AC3E}">
        <p14:creationId xmlns:p14="http://schemas.microsoft.com/office/powerpoint/2010/main" val="2368108455"/>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FE5215C-81BB-4B4C-B0C0-C162B8DC1A7E}"/>
              </a:ext>
            </a:extLst>
          </p:cNvPr>
          <p:cNvSpPr txBox="1"/>
          <p:nvPr/>
        </p:nvSpPr>
        <p:spPr>
          <a:xfrm>
            <a:off x="861037" y="886614"/>
            <a:ext cx="10900229" cy="4723857"/>
          </a:xfrm>
          <a:prstGeom prst="rect">
            <a:avLst/>
          </a:prstGeom>
          <a:noFill/>
        </p:spPr>
        <p:txBody>
          <a:bodyPr wrap="square">
            <a:spAutoFit/>
          </a:bodyPr>
          <a:lstStyle/>
          <a:p>
            <a:pPr marR="0" lvl="0" algn="ctr">
              <a:lnSpc>
                <a:spcPct val="150000"/>
              </a:lnSpc>
              <a:spcBef>
                <a:spcPts val="0"/>
              </a:spcBef>
              <a:spcAft>
                <a:spcPts val="0"/>
              </a:spcAft>
            </a:pPr>
            <a:r>
              <a:rPr lang="en-US" sz="3600" b="1" dirty="0">
                <a:latin typeface="Times New Roman" panose="02020603050405020304" pitchFamily="18" charset="0"/>
                <a:ea typeface="Tahoma" panose="020B0604030504040204" pitchFamily="34" charset="0"/>
                <a:cs typeface="Times New Roman" panose="02020603050405020304" pitchFamily="18" charset="0"/>
              </a:rPr>
              <a:t>YÊU CẦU VỀ CHỨC NĂNG</a:t>
            </a:r>
            <a:endParaRPr lang="en-US" sz="3600" b="1" dirty="0">
              <a:effectLst/>
              <a:latin typeface="Times New Roman" panose="02020603050405020304" pitchFamily="18" charset="0"/>
              <a:ea typeface="Tahoma" panose="020B060403050404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800" dirty="0">
                <a:effectLst/>
                <a:latin typeface="Times New Roman" panose="02020603050405020304" pitchFamily="18" charset="0"/>
                <a:ea typeface="Tahoma" panose="020B0604030504040204" pitchFamily="34" charset="0"/>
                <a:cs typeface="Times New Roman" panose="02020603050405020304" pitchFamily="18" charset="0"/>
              </a:rPr>
              <a:t>Cho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phép</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đăng</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nhập</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đăng</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ký</a:t>
            </a:r>
            <a:endParaRPr lang="en-US" sz="2800" dirty="0">
              <a:effectLst/>
              <a:latin typeface="Times New Roman" panose="02020603050405020304" pitchFamily="18" charset="0"/>
              <a:ea typeface="Tahoma" panose="020B060403050404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800" dirty="0">
                <a:effectLst/>
                <a:latin typeface="Times New Roman" panose="02020603050405020304" pitchFamily="18" charset="0"/>
                <a:ea typeface="Tahoma" panose="020B0604030504040204" pitchFamily="34" charset="0"/>
                <a:cs typeface="Times New Roman" panose="02020603050405020304" pitchFamily="18" charset="0"/>
              </a:rPr>
              <a:t>Cho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phép</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tìm</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kiếm</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người</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dùng</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và</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kết</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bạn</a:t>
            </a:r>
            <a:endParaRPr lang="en-US" sz="2800" dirty="0">
              <a:effectLst/>
              <a:latin typeface="Times New Roman" panose="02020603050405020304" pitchFamily="18" charset="0"/>
              <a:ea typeface="Tahoma" panose="020B060403050404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800" dirty="0">
                <a:effectLst/>
                <a:latin typeface="Times New Roman" panose="02020603050405020304" pitchFamily="18" charset="0"/>
                <a:ea typeface="Tahoma" panose="020B0604030504040204" pitchFamily="34" charset="0"/>
                <a:cs typeface="Times New Roman" panose="02020603050405020304" pitchFamily="18" charset="0"/>
              </a:rPr>
              <a:t>Cho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phép</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nhắn</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tin, chia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sẻ</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dữ</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liệu</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như</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hình</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ảnh</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file,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âm</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thanh</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vị</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trí</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video,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danh</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thiếp</a:t>
            </a:r>
            <a:endParaRPr lang="en-US" sz="2800" dirty="0">
              <a:effectLst/>
              <a:latin typeface="Times New Roman" panose="02020603050405020304" pitchFamily="18" charset="0"/>
              <a:ea typeface="Tahoma" panose="020B060403050404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800" dirty="0">
                <a:effectLst/>
                <a:latin typeface="Times New Roman" panose="02020603050405020304" pitchFamily="18" charset="0"/>
                <a:ea typeface="Tahoma" panose="020B0604030504040204" pitchFamily="34" charset="0"/>
                <a:cs typeface="Times New Roman" panose="02020603050405020304" pitchFamily="18" charset="0"/>
              </a:rPr>
              <a:t>Cho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phép</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ẩn</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người</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dùng</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khóa</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bảo</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mật</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người</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dùng</a:t>
            </a:r>
            <a:endParaRPr lang="en-US" sz="2800" dirty="0">
              <a:effectLst/>
              <a:latin typeface="Times New Roman" panose="02020603050405020304" pitchFamily="18" charset="0"/>
              <a:ea typeface="Tahoma" panose="020B060403050404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800" dirty="0">
                <a:effectLst/>
                <a:latin typeface="Times New Roman" panose="02020603050405020304" pitchFamily="18" charset="0"/>
                <a:ea typeface="Tahoma" panose="020B0604030504040204" pitchFamily="34" charset="0"/>
                <a:cs typeface="Times New Roman" panose="02020603050405020304" pitchFamily="18" charset="0"/>
              </a:rPr>
              <a:t>Cho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phép</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gọi</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điện</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thoại</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gọi</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video</a:t>
            </a:r>
          </a:p>
        </p:txBody>
      </p:sp>
      <p:sp>
        <p:nvSpPr>
          <p:cNvPr id="3" name="TextBox 2">
            <a:extLst>
              <a:ext uri="{FF2B5EF4-FFF2-40B4-BE49-F238E27FC236}">
                <a16:creationId xmlns:a16="http://schemas.microsoft.com/office/drawing/2014/main" id="{271407CA-6706-46A2-ABC2-E1253A54A17F}"/>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18</a:t>
            </a:r>
          </a:p>
        </p:txBody>
      </p:sp>
    </p:spTree>
    <p:extLst>
      <p:ext uri="{BB962C8B-B14F-4D97-AF65-F5344CB8AC3E}">
        <p14:creationId xmlns:p14="http://schemas.microsoft.com/office/powerpoint/2010/main" val="276328307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FE5215C-81BB-4B4C-B0C0-C162B8DC1A7E}"/>
              </a:ext>
            </a:extLst>
          </p:cNvPr>
          <p:cNvSpPr txBox="1"/>
          <p:nvPr/>
        </p:nvSpPr>
        <p:spPr>
          <a:xfrm>
            <a:off x="914400" y="667657"/>
            <a:ext cx="10566400" cy="5286191"/>
          </a:xfrm>
          <a:prstGeom prst="rect">
            <a:avLst/>
          </a:prstGeom>
          <a:noFill/>
        </p:spPr>
        <p:txBody>
          <a:bodyPr wrap="square">
            <a:spAutoFit/>
          </a:bodyPr>
          <a:lstStyle/>
          <a:p>
            <a:pPr marL="0" marR="0" algn="ctr">
              <a:lnSpc>
                <a:spcPct val="150000"/>
              </a:lnSpc>
              <a:spcBef>
                <a:spcPts val="0"/>
              </a:spcBef>
              <a:spcAft>
                <a:spcPts val="0"/>
              </a:spcAft>
            </a:pP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LỜI CAM ĐOAN</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90170">
              <a:lnSpc>
                <a:spcPct val="150000"/>
              </a:lnSpc>
              <a:spcBef>
                <a:spcPts val="0"/>
              </a:spcBef>
              <a:spcAft>
                <a:spcPts val="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Em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xin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cam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đoạn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XÂY DỰNG ỨNG DỤNG NHẮN TIN SỬ DỤNG NỀN TẢNG FLUTTER VÀ CƠ SỞ DỮ LIỆU FIREBASE</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em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50000"/>
              </a:lnSpc>
              <a:spcBef>
                <a:spcPts val="0"/>
              </a:spcBef>
              <a:spcAft>
                <a:spcPts val="0"/>
              </a:spcAft>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Mọi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luận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đúng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đắn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hề</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vệ</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vị</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nào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Em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xin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hoàn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chịu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trách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nghiệm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dung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mình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23C609B9-8747-42A9-8298-690B17E42A46}"/>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1</a:t>
            </a:r>
          </a:p>
        </p:txBody>
      </p:sp>
    </p:spTree>
    <p:extLst>
      <p:ext uri="{BB962C8B-B14F-4D97-AF65-F5344CB8AC3E}">
        <p14:creationId xmlns:p14="http://schemas.microsoft.com/office/powerpoint/2010/main" val="387800669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FE5215C-81BB-4B4C-B0C0-C162B8DC1A7E}"/>
              </a:ext>
            </a:extLst>
          </p:cNvPr>
          <p:cNvSpPr txBox="1"/>
          <p:nvPr/>
        </p:nvSpPr>
        <p:spPr>
          <a:xfrm>
            <a:off x="861037" y="886614"/>
            <a:ext cx="10900229" cy="3431196"/>
          </a:xfrm>
          <a:prstGeom prst="rect">
            <a:avLst/>
          </a:prstGeom>
          <a:noFill/>
        </p:spPr>
        <p:txBody>
          <a:bodyPr wrap="square">
            <a:spAutoFit/>
          </a:bodyPr>
          <a:lstStyle/>
          <a:p>
            <a:pPr marR="0" lvl="0" algn="ctr">
              <a:lnSpc>
                <a:spcPct val="150000"/>
              </a:lnSpc>
              <a:spcBef>
                <a:spcPts val="0"/>
              </a:spcBef>
              <a:spcAft>
                <a:spcPts val="0"/>
              </a:spcAft>
            </a:pPr>
            <a:r>
              <a:rPr lang="en-US" sz="3600" b="1" dirty="0">
                <a:latin typeface="Times New Roman" panose="02020603050405020304" pitchFamily="18" charset="0"/>
                <a:ea typeface="Tahoma" panose="020B0604030504040204" pitchFamily="34" charset="0"/>
                <a:cs typeface="Times New Roman" panose="02020603050405020304" pitchFamily="18" charset="0"/>
              </a:rPr>
              <a:t>YÊU CẦU VỀ CHỨC NĂNG</a:t>
            </a:r>
            <a:endParaRPr lang="en-US" sz="3600" b="1" dirty="0">
              <a:effectLst/>
              <a:latin typeface="Times New Roman" panose="02020603050405020304" pitchFamily="18" charset="0"/>
              <a:ea typeface="Tahoma" panose="020B060403050404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Cho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nhóm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nhắn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tin</a:t>
            </a:r>
          </a:p>
          <a:p>
            <a:pPr marL="342900" marR="0" lvl="0" indent="-342900" algn="just">
              <a:lnSpc>
                <a:spcPct val="150000"/>
              </a:lnSpc>
              <a:spcBef>
                <a:spcPts val="0"/>
              </a:spcBef>
              <a:spcAft>
                <a:spcPts val="0"/>
              </a:spcAft>
              <a:buFont typeface="Symbol" panose="05050102010706020507" pitchFamily="18"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Cho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sửa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nhóm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admin)</a:t>
            </a:r>
          </a:p>
          <a:p>
            <a:pPr marL="342900" marR="0" lvl="0" indent="-342900" algn="just">
              <a:lnSpc>
                <a:spcPct val="150000"/>
              </a:lnSpc>
              <a:spcBef>
                <a:spcPts val="0"/>
              </a:spcBef>
              <a:spcAft>
                <a:spcPts val="0"/>
              </a:spcAft>
              <a:buFont typeface="Symbol" panose="05050102010706020507" pitchFamily="18"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Cho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story chia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sẻ</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câu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chuyện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ngày</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Cho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xuất</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75DA2CCB-4BD0-41FA-B999-F9867567402B}"/>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19</a:t>
            </a:r>
          </a:p>
        </p:txBody>
      </p:sp>
    </p:spTree>
    <p:extLst>
      <p:ext uri="{BB962C8B-B14F-4D97-AF65-F5344CB8AC3E}">
        <p14:creationId xmlns:p14="http://schemas.microsoft.com/office/powerpoint/2010/main" val="204231579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FE5215C-81BB-4B4C-B0C0-C162B8DC1A7E}"/>
              </a:ext>
            </a:extLst>
          </p:cNvPr>
          <p:cNvSpPr txBox="1"/>
          <p:nvPr/>
        </p:nvSpPr>
        <p:spPr>
          <a:xfrm>
            <a:off x="1156874" y="832825"/>
            <a:ext cx="10300022" cy="3644716"/>
          </a:xfrm>
          <a:prstGeom prst="rect">
            <a:avLst/>
          </a:prstGeom>
          <a:noFill/>
        </p:spPr>
        <p:txBody>
          <a:bodyPr wrap="square">
            <a:spAutoFit/>
          </a:bodyPr>
          <a:lstStyle/>
          <a:p>
            <a:pPr marR="0" lvl="0" algn="ctr">
              <a:lnSpc>
                <a:spcPct val="150000"/>
              </a:lnSpc>
              <a:spcBef>
                <a:spcPts val="0"/>
              </a:spcBef>
              <a:spcAft>
                <a:spcPts val="0"/>
              </a:spcAft>
            </a:pPr>
            <a:r>
              <a:rPr lang="en-US" sz="3600" b="1" dirty="0">
                <a:latin typeface="Times New Roman" panose="02020603050405020304" pitchFamily="18" charset="0"/>
                <a:ea typeface="Tahoma" panose="020B0604030504040204" pitchFamily="34" charset="0"/>
                <a:cs typeface="Times New Roman" panose="02020603050405020304" pitchFamily="18" charset="0"/>
              </a:rPr>
              <a:t>PHẦN MỀM YÊU CẦU</a:t>
            </a:r>
            <a:endParaRPr lang="en-US" sz="3600" b="1" dirty="0">
              <a:effectLst/>
              <a:latin typeface="Times New Roman" panose="02020603050405020304" pitchFamily="18" charset="0"/>
              <a:ea typeface="Tahoma" panose="020B060403050404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Symbol" panose="05050102010706020507" pitchFamily="18" charset="2"/>
              <a:buChar char=""/>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thoại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minh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android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jelly bean, v16, 4.1.X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hơn</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Symbol" panose="05050102010706020507" pitchFamily="18" charset="2"/>
              <a:buChar char=""/>
            </a:pPr>
            <a:r>
              <a:rPr lang="en-US" sz="2800" dirty="0" err="1">
                <a:effectLst/>
                <a:latin typeface="Times New Roman" panose="02020603050405020304" pitchFamily="18" charset="0"/>
                <a:ea typeface="Calibri" panose="020F0502020204030204" pitchFamily="34" charset="0"/>
              </a:rPr>
              <a:t>Yêu</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cầu</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người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dùng</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cung</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cấp</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số</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điện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thoại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để</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nhận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mã</a:t>
            </a:r>
            <a:r>
              <a:rPr lang="en-US" sz="2800" dirty="0">
                <a:effectLst/>
                <a:latin typeface="Times New Roman" panose="02020603050405020304" pitchFamily="18" charset="0"/>
                <a:ea typeface="Calibri" panose="020F0502020204030204" pitchFamily="34" charset="0"/>
              </a:rPr>
              <a:t> SMS code</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Symbol" panose="05050102010706020507" pitchFamily="18" charset="2"/>
              <a:buChar char=""/>
            </a:pPr>
            <a:r>
              <a:rPr lang="en-US" sz="2800" dirty="0" err="1">
                <a:effectLst/>
                <a:latin typeface="Times New Roman" panose="02020603050405020304" pitchFamily="18" charset="0"/>
                <a:ea typeface="Calibri" panose="020F0502020204030204" pitchFamily="34" charset="0"/>
              </a:rPr>
              <a:t>Yêu</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cầu</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phải</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sử</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dụng</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mạng</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để</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thực</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hiện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các</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chức</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năng</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5A2CE23-FA2C-4254-979B-7067FC2F2D19}"/>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20</a:t>
            </a:r>
          </a:p>
        </p:txBody>
      </p:sp>
    </p:spTree>
    <p:extLst>
      <p:ext uri="{BB962C8B-B14F-4D97-AF65-F5344CB8AC3E}">
        <p14:creationId xmlns:p14="http://schemas.microsoft.com/office/powerpoint/2010/main" val="167653808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FE5215C-81BB-4B4C-B0C0-C162B8DC1A7E}"/>
              </a:ext>
            </a:extLst>
          </p:cNvPr>
          <p:cNvSpPr txBox="1"/>
          <p:nvPr/>
        </p:nvSpPr>
        <p:spPr>
          <a:xfrm>
            <a:off x="1156874" y="832825"/>
            <a:ext cx="10300022" cy="3439531"/>
          </a:xfrm>
          <a:prstGeom prst="rect">
            <a:avLst/>
          </a:prstGeom>
          <a:noFill/>
        </p:spPr>
        <p:txBody>
          <a:bodyPr wrap="square">
            <a:spAutoFit/>
          </a:bodyPr>
          <a:lstStyle/>
          <a:p>
            <a:pPr marR="0" lvl="0" algn="ctr">
              <a:lnSpc>
                <a:spcPct val="150000"/>
              </a:lnSpc>
              <a:spcBef>
                <a:spcPts val="0"/>
              </a:spcBef>
              <a:spcAft>
                <a:spcPts val="0"/>
              </a:spcAft>
            </a:pPr>
            <a:r>
              <a:rPr lang="en-US" sz="3600" b="1" dirty="0">
                <a:latin typeface="Times New Roman" panose="02020603050405020304" pitchFamily="18" charset="0"/>
                <a:ea typeface="Tahoma" panose="020B0604030504040204" pitchFamily="34" charset="0"/>
                <a:cs typeface="Times New Roman" panose="02020603050405020304" pitchFamily="18" charset="0"/>
              </a:rPr>
              <a:t>HƯỚNG NGHIÊN CỨU</a:t>
            </a:r>
            <a:endParaRPr lang="en-US" sz="3600" b="1" dirty="0">
              <a:effectLst/>
              <a:latin typeface="Times New Roman" panose="02020603050405020304" pitchFamily="18" charset="0"/>
              <a:ea typeface="Tahoma" panose="020B0604030504040204" pitchFamily="34" charset="0"/>
              <a:cs typeface="Times New Roman" panose="02020603050405020304" pitchFamily="18" charset="0"/>
            </a:endParaRPr>
          </a:p>
          <a:p>
            <a:pPr marL="742950" marR="0" lvl="1" indent="-285750" algn="just">
              <a:lnSpc>
                <a:spcPct val="150000"/>
              </a:lnSpc>
              <a:spcBef>
                <a:spcPts val="0"/>
              </a:spcBef>
              <a:spcAft>
                <a:spcPts val="0"/>
              </a:spcAft>
              <a:buFont typeface="Symbol" panose="05050102010706020507" pitchFamily="18" charset="2"/>
              <a:buChar char=""/>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Nghiên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cứu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Flutter</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50000"/>
              </a:lnSpc>
              <a:spcBef>
                <a:spcPts val="0"/>
              </a:spcBef>
              <a:spcAft>
                <a:spcPts val="0"/>
              </a:spcAft>
              <a:buFont typeface="Symbol" panose="05050102010706020507" pitchFamily="18" charset="2"/>
              <a:buChar char=""/>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thảo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UI</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50000"/>
              </a:lnSpc>
              <a:spcBef>
                <a:spcPts val="0"/>
              </a:spcBef>
              <a:spcAft>
                <a:spcPts val="0"/>
              </a:spcAft>
              <a:buFont typeface="Symbol" panose="05050102010706020507" pitchFamily="18" charset="2"/>
              <a:buChar char=""/>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Xây</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dựng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dụng</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50000"/>
              </a:lnSpc>
              <a:spcBef>
                <a:spcPts val="0"/>
              </a:spcBef>
              <a:spcAft>
                <a:spcPts val="0"/>
              </a:spcAft>
              <a:buFont typeface="Symbol" panose="05050102010706020507" pitchFamily="18" charset="2"/>
              <a:buChar char=""/>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nối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Firebase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Flutter</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506E4B23-6828-4A37-BD01-D2B656DE9C8F}"/>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21</a:t>
            </a:r>
          </a:p>
        </p:txBody>
      </p:sp>
    </p:spTree>
    <p:extLst>
      <p:ext uri="{BB962C8B-B14F-4D97-AF65-F5344CB8AC3E}">
        <p14:creationId xmlns:p14="http://schemas.microsoft.com/office/powerpoint/2010/main" val="220423414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E0A3D7C-BBC8-4318-AEFC-FB47D993D9E9}"/>
              </a:ext>
            </a:extLst>
          </p:cNvPr>
          <p:cNvGraphicFramePr>
            <a:graphicFrameLocks noGrp="1"/>
          </p:cNvGraphicFramePr>
          <p:nvPr>
            <p:extLst>
              <p:ext uri="{D42A27DB-BD31-4B8C-83A1-F6EECF244321}">
                <p14:modId xmlns:p14="http://schemas.microsoft.com/office/powerpoint/2010/main" val="609734952"/>
              </p:ext>
            </p:extLst>
          </p:nvPr>
        </p:nvGraphicFramePr>
        <p:xfrm>
          <a:off x="0" y="0"/>
          <a:ext cx="12192000" cy="6857999"/>
        </p:xfrm>
        <a:graphic>
          <a:graphicData uri="http://schemas.openxmlformats.org/drawingml/2006/table">
            <a:tbl>
              <a:tblPr firstRow="1" firstCol="1" bandRow="1">
                <a:tableStyleId>{93296810-A885-4BE3-A3E7-6D5BEEA58F35}</a:tableStyleId>
              </a:tblPr>
              <a:tblGrid>
                <a:gridCol w="2721128">
                  <a:extLst>
                    <a:ext uri="{9D8B030D-6E8A-4147-A177-3AD203B41FA5}">
                      <a16:colId xmlns:a16="http://schemas.microsoft.com/office/drawing/2014/main" val="280639011"/>
                    </a:ext>
                  </a:extLst>
                </a:gridCol>
                <a:gridCol w="9470872">
                  <a:extLst>
                    <a:ext uri="{9D8B030D-6E8A-4147-A177-3AD203B41FA5}">
                      <a16:colId xmlns:a16="http://schemas.microsoft.com/office/drawing/2014/main" val="3108925174"/>
                    </a:ext>
                  </a:extLst>
                </a:gridCol>
              </a:tblGrid>
              <a:tr h="462883">
                <a:tc>
                  <a:txBody>
                    <a:bodyPr/>
                    <a:lstStyle/>
                    <a:p>
                      <a:pPr marL="0" marR="0" indent="0" algn="ctr">
                        <a:lnSpc>
                          <a:spcPct val="150000"/>
                        </a:lnSpc>
                        <a:spcBef>
                          <a:spcPts val="0"/>
                        </a:spcBef>
                        <a:spcAft>
                          <a:spcPts val="0"/>
                        </a:spcAft>
                        <a:tabLst>
                          <a:tab pos="228600" algn="l"/>
                          <a:tab pos="457200" algn="l"/>
                        </a:tabLst>
                      </a:pPr>
                      <a:r>
                        <a:rPr lang="en-US" sz="2200" dirty="0">
                          <a:effectLst/>
                          <a:latin typeface="Times New Roman" panose="02020603050405020304" pitchFamily="18" charset="0"/>
                          <a:cs typeface="Times New Roman" panose="02020603050405020304" pitchFamily="18" charset="0"/>
                        </a:rPr>
                        <a:t>USE-CASE</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89" marR="52289" marT="0" marB="0" anchor="ctr"/>
                </a:tc>
                <a:tc>
                  <a:txBody>
                    <a:bodyPr/>
                    <a:lstStyle/>
                    <a:p>
                      <a:pPr marL="0" marR="0" indent="0" algn="ctr">
                        <a:lnSpc>
                          <a:spcPct val="150000"/>
                        </a:lnSpc>
                        <a:spcBef>
                          <a:spcPts val="0"/>
                        </a:spcBef>
                        <a:spcAft>
                          <a:spcPts val="0"/>
                        </a:spcAft>
                        <a:tabLst>
                          <a:tab pos="228600" algn="l"/>
                          <a:tab pos="457200" algn="l"/>
                        </a:tabLst>
                      </a:pPr>
                      <a:r>
                        <a:rPr lang="en-US" sz="2200" dirty="0">
                          <a:effectLst/>
                          <a:latin typeface="Times New Roman" panose="02020603050405020304" pitchFamily="18" charset="0"/>
                          <a:cs typeface="Times New Roman" panose="02020603050405020304" pitchFamily="18" charset="0"/>
                        </a:rPr>
                        <a:t>NỘI DUNG</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89" marR="52289" marT="0" marB="0" anchor="ctr"/>
                </a:tc>
                <a:extLst>
                  <a:ext uri="{0D108BD9-81ED-4DB2-BD59-A6C34878D82A}">
                    <a16:rowId xmlns:a16="http://schemas.microsoft.com/office/drawing/2014/main" val="2766061963"/>
                  </a:ext>
                </a:extLst>
              </a:tr>
              <a:tr h="462883">
                <a:tc>
                  <a:txBody>
                    <a:bodyPr/>
                    <a:lstStyle/>
                    <a:p>
                      <a:pPr marL="0" marR="0" indent="0" algn="ctr">
                        <a:lnSpc>
                          <a:spcPct val="150000"/>
                        </a:lnSpc>
                        <a:spcBef>
                          <a:spcPts val="0"/>
                        </a:spcBef>
                        <a:spcAft>
                          <a:spcPts val="0"/>
                        </a:spcAft>
                        <a:tabLst>
                          <a:tab pos="228600" algn="l"/>
                          <a:tab pos="457200" algn="l"/>
                        </a:tabLst>
                      </a:pPr>
                      <a:r>
                        <a:rPr lang="en-US" sz="2200" dirty="0" err="1">
                          <a:effectLst/>
                          <a:latin typeface="Times New Roman" panose="02020603050405020304" pitchFamily="18" charset="0"/>
                          <a:cs typeface="Times New Roman" panose="02020603050405020304" pitchFamily="18" charset="0"/>
                        </a:rPr>
                        <a:t>Tên</a:t>
                      </a:r>
                      <a:r>
                        <a:rPr lang="en-US" sz="2200" dirty="0">
                          <a:effectLst/>
                          <a:latin typeface="Times New Roman" panose="02020603050405020304" pitchFamily="18" charset="0"/>
                          <a:cs typeface="Times New Roman" panose="02020603050405020304" pitchFamily="18" charset="0"/>
                        </a:rPr>
                        <a:t> Use-Case</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89" marR="52289" marT="0" marB="0" anchor="ctr"/>
                </a:tc>
                <a:tc>
                  <a:txBody>
                    <a:bodyPr/>
                    <a:lstStyle/>
                    <a:p>
                      <a:pPr marL="0" marR="0" indent="0" algn="ctr">
                        <a:lnSpc>
                          <a:spcPct val="150000"/>
                        </a:lnSpc>
                        <a:spcBef>
                          <a:spcPts val="0"/>
                        </a:spcBef>
                        <a:spcAft>
                          <a:spcPts val="0"/>
                        </a:spcAft>
                        <a:tabLst>
                          <a:tab pos="228600" algn="l"/>
                          <a:tab pos="457200" algn="l"/>
                        </a:tabLst>
                      </a:pPr>
                      <a:r>
                        <a:rPr lang="en-US" sz="2200" b="1" dirty="0">
                          <a:effectLst/>
                          <a:latin typeface="Times New Roman" panose="02020603050405020304" pitchFamily="18" charset="0"/>
                          <a:cs typeface="Times New Roman" panose="02020603050405020304" pitchFamily="18" charset="0"/>
                        </a:rPr>
                        <a:t>ĐĂNG NHẬP</a:t>
                      </a:r>
                      <a:endParaRPr lang="en-US" sz="2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89" marR="52289" marT="0" marB="0" anchor="ctr"/>
                </a:tc>
                <a:extLst>
                  <a:ext uri="{0D108BD9-81ED-4DB2-BD59-A6C34878D82A}">
                    <a16:rowId xmlns:a16="http://schemas.microsoft.com/office/drawing/2014/main" val="2326655405"/>
                  </a:ext>
                </a:extLst>
              </a:tr>
              <a:tr h="462883">
                <a:tc>
                  <a:txBody>
                    <a:bodyPr/>
                    <a:lstStyle/>
                    <a:p>
                      <a:pPr marL="0" marR="0" indent="0" algn="ctr">
                        <a:lnSpc>
                          <a:spcPct val="150000"/>
                        </a:lnSpc>
                        <a:spcBef>
                          <a:spcPts val="0"/>
                        </a:spcBef>
                        <a:spcAft>
                          <a:spcPts val="0"/>
                        </a:spcAft>
                        <a:tabLst>
                          <a:tab pos="228600" algn="l"/>
                          <a:tab pos="457200" algn="l"/>
                        </a:tabLst>
                      </a:pPr>
                      <a:r>
                        <a:rPr lang="en-US" sz="2200">
                          <a:effectLst/>
                          <a:latin typeface="Times New Roman" panose="02020603050405020304" pitchFamily="18" charset="0"/>
                          <a:cs typeface="Times New Roman" panose="02020603050405020304" pitchFamily="18" charset="0"/>
                        </a:rPr>
                        <a:t>Mô tả</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89" marR="52289" marT="0" marB="0" anchor="ctr"/>
                </a:tc>
                <a:tc>
                  <a:txBody>
                    <a:bodyPr/>
                    <a:lstStyle/>
                    <a:p>
                      <a:pPr marL="0" marR="0" indent="0" algn="just">
                        <a:lnSpc>
                          <a:spcPct val="150000"/>
                        </a:lnSpc>
                        <a:spcBef>
                          <a:spcPts val="0"/>
                        </a:spcBef>
                        <a:spcAft>
                          <a:spcPts val="0"/>
                        </a:spcAft>
                        <a:tabLst>
                          <a:tab pos="228600" algn="l"/>
                          <a:tab pos="457200" algn="l"/>
                        </a:tabLst>
                      </a:pPr>
                      <a:r>
                        <a:rPr lang="en-US" sz="2200">
                          <a:effectLst/>
                          <a:latin typeface="Times New Roman" panose="02020603050405020304" pitchFamily="18" charset="0"/>
                          <a:cs typeface="Times New Roman" panose="02020603050405020304" pitchFamily="18" charset="0"/>
                        </a:rPr>
                        <a:t>Các actor thực hiện đăng nhập để sử dụng các chức năng bên trong app.</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89" marR="52289" marT="0" marB="0" anchor="ctr"/>
                </a:tc>
                <a:extLst>
                  <a:ext uri="{0D108BD9-81ED-4DB2-BD59-A6C34878D82A}">
                    <a16:rowId xmlns:a16="http://schemas.microsoft.com/office/drawing/2014/main" val="3314424451"/>
                  </a:ext>
                </a:extLst>
              </a:tr>
              <a:tr h="462883">
                <a:tc>
                  <a:txBody>
                    <a:bodyPr/>
                    <a:lstStyle/>
                    <a:p>
                      <a:pPr marL="0" marR="0" indent="0" algn="ctr">
                        <a:lnSpc>
                          <a:spcPct val="150000"/>
                        </a:lnSpc>
                        <a:spcBef>
                          <a:spcPts val="0"/>
                        </a:spcBef>
                        <a:spcAft>
                          <a:spcPts val="0"/>
                        </a:spcAft>
                        <a:tabLst>
                          <a:tab pos="228600" algn="l"/>
                          <a:tab pos="457200" algn="l"/>
                        </a:tabLst>
                      </a:pPr>
                      <a:r>
                        <a:rPr lang="en-US" sz="2200">
                          <a:effectLst/>
                          <a:latin typeface="Times New Roman" panose="02020603050405020304" pitchFamily="18" charset="0"/>
                          <a:cs typeface="Times New Roman" panose="02020603050405020304" pitchFamily="18" charset="0"/>
                        </a:rPr>
                        <a:t>Actor</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89" marR="52289" marT="0" marB="0" anchor="ctr"/>
                </a:tc>
                <a:tc>
                  <a:txBody>
                    <a:bodyPr/>
                    <a:lstStyle/>
                    <a:p>
                      <a:pPr marL="0" marR="0" indent="0" algn="just">
                        <a:lnSpc>
                          <a:spcPct val="150000"/>
                        </a:lnSpc>
                        <a:spcBef>
                          <a:spcPts val="0"/>
                        </a:spcBef>
                        <a:spcAft>
                          <a:spcPts val="0"/>
                        </a:spcAft>
                        <a:tabLst>
                          <a:tab pos="228600" algn="l"/>
                          <a:tab pos="457200" algn="l"/>
                        </a:tabLst>
                      </a:pPr>
                      <a:r>
                        <a:rPr lang="en-US" sz="2200" dirty="0" err="1">
                          <a:effectLst/>
                          <a:latin typeface="Times New Roman" panose="02020603050405020304" pitchFamily="18" charset="0"/>
                          <a:cs typeface="Times New Roman" panose="02020603050405020304" pitchFamily="18" charset="0"/>
                        </a:rPr>
                        <a:t>Người</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dùng</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quản</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trị</a:t>
                      </a:r>
                      <a:r>
                        <a:rPr lang="en-US" sz="2200" dirty="0">
                          <a:effectLst/>
                          <a:latin typeface="Times New Roman" panose="02020603050405020304" pitchFamily="18" charset="0"/>
                          <a:cs typeface="Times New Roman" panose="02020603050405020304" pitchFamily="18" charset="0"/>
                        </a:rPr>
                        <a:t>.</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89" marR="52289" marT="0" marB="0" anchor="ctr"/>
                </a:tc>
                <a:extLst>
                  <a:ext uri="{0D108BD9-81ED-4DB2-BD59-A6C34878D82A}">
                    <a16:rowId xmlns:a16="http://schemas.microsoft.com/office/drawing/2014/main" val="3114255196"/>
                  </a:ext>
                </a:extLst>
              </a:tr>
              <a:tr h="462883">
                <a:tc>
                  <a:txBody>
                    <a:bodyPr/>
                    <a:lstStyle/>
                    <a:p>
                      <a:pPr marL="0" marR="0" indent="0" algn="ctr">
                        <a:lnSpc>
                          <a:spcPct val="150000"/>
                        </a:lnSpc>
                        <a:spcBef>
                          <a:spcPts val="0"/>
                        </a:spcBef>
                        <a:spcAft>
                          <a:spcPts val="0"/>
                        </a:spcAft>
                        <a:tabLst>
                          <a:tab pos="228600" algn="l"/>
                          <a:tab pos="457200" algn="l"/>
                        </a:tabLst>
                      </a:pPr>
                      <a:r>
                        <a:rPr lang="en-US" sz="2200">
                          <a:effectLst/>
                          <a:latin typeface="Times New Roman" panose="02020603050405020304" pitchFamily="18" charset="0"/>
                          <a:cs typeface="Times New Roman" panose="02020603050405020304" pitchFamily="18" charset="0"/>
                        </a:rPr>
                        <a:t>Điều kiện kích hoạt</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89" marR="52289" marT="0" marB="0" anchor="ctr"/>
                </a:tc>
                <a:tc>
                  <a:txBody>
                    <a:bodyPr/>
                    <a:lstStyle/>
                    <a:p>
                      <a:pPr marL="0" marR="0" indent="0" algn="just">
                        <a:lnSpc>
                          <a:spcPct val="150000"/>
                        </a:lnSpc>
                        <a:spcBef>
                          <a:spcPts val="0"/>
                        </a:spcBef>
                        <a:spcAft>
                          <a:spcPts val="0"/>
                        </a:spcAft>
                        <a:tabLst>
                          <a:tab pos="228600" algn="l"/>
                          <a:tab pos="457200" algn="l"/>
                        </a:tabLst>
                      </a:pPr>
                      <a:r>
                        <a:rPr lang="en-US" sz="2200" dirty="0">
                          <a:effectLst/>
                          <a:latin typeface="Times New Roman" panose="02020603050405020304" pitchFamily="18" charset="0"/>
                          <a:cs typeface="Times New Roman" panose="02020603050405020304" pitchFamily="18" charset="0"/>
                        </a:rPr>
                        <a:t>Actor </a:t>
                      </a:r>
                      <a:r>
                        <a:rPr lang="en-US" sz="2200" dirty="0" err="1">
                          <a:effectLst/>
                          <a:latin typeface="Times New Roman" panose="02020603050405020304" pitchFamily="18" charset="0"/>
                          <a:cs typeface="Times New Roman" panose="02020603050405020304" pitchFamily="18" charset="0"/>
                        </a:rPr>
                        <a:t>phải</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liên</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kết</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mạng</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89" marR="52289" marT="0" marB="0" anchor="ctr"/>
                </a:tc>
                <a:extLst>
                  <a:ext uri="{0D108BD9-81ED-4DB2-BD59-A6C34878D82A}">
                    <a16:rowId xmlns:a16="http://schemas.microsoft.com/office/drawing/2014/main" val="3989332078"/>
                  </a:ext>
                </a:extLst>
              </a:tr>
              <a:tr h="462883">
                <a:tc>
                  <a:txBody>
                    <a:bodyPr/>
                    <a:lstStyle/>
                    <a:p>
                      <a:pPr marL="0" marR="0" indent="0" algn="ctr">
                        <a:lnSpc>
                          <a:spcPct val="150000"/>
                        </a:lnSpc>
                        <a:spcBef>
                          <a:spcPts val="0"/>
                        </a:spcBef>
                        <a:spcAft>
                          <a:spcPts val="0"/>
                        </a:spcAft>
                        <a:tabLst>
                          <a:tab pos="228600" algn="l"/>
                          <a:tab pos="457200" algn="l"/>
                        </a:tabLst>
                      </a:pPr>
                      <a:r>
                        <a:rPr lang="en-US" sz="2200">
                          <a:effectLst/>
                          <a:latin typeface="Times New Roman" panose="02020603050405020304" pitchFamily="18" charset="0"/>
                          <a:cs typeface="Times New Roman" panose="02020603050405020304" pitchFamily="18" charset="0"/>
                        </a:rPr>
                        <a:t>Tiền điều kiện</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89" marR="52289" marT="0" marB="0" anchor="ctr"/>
                </a:tc>
                <a:tc>
                  <a:txBody>
                    <a:bodyPr/>
                    <a:lstStyle/>
                    <a:p>
                      <a:pPr marL="0" marR="0" indent="0" algn="just">
                        <a:lnSpc>
                          <a:spcPct val="150000"/>
                        </a:lnSpc>
                        <a:spcBef>
                          <a:spcPts val="0"/>
                        </a:spcBef>
                        <a:spcAft>
                          <a:spcPts val="0"/>
                        </a:spcAft>
                        <a:tabLst>
                          <a:tab pos="228600" algn="l"/>
                          <a:tab pos="457200" algn="l"/>
                        </a:tabLst>
                      </a:pPr>
                      <a:r>
                        <a:rPr lang="en-US" sz="2200">
                          <a:effectLst/>
                          <a:latin typeface="Times New Roman" panose="02020603050405020304" pitchFamily="18" charset="0"/>
                          <a:cs typeface="Times New Roman" panose="02020603050405020304" pitchFamily="18" charset="0"/>
                        </a:rPr>
                        <a:t>Actor nhập số điện thoại đã có trên CSDL.</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89" marR="52289" marT="0" marB="0" anchor="ctr"/>
                </a:tc>
                <a:extLst>
                  <a:ext uri="{0D108BD9-81ED-4DB2-BD59-A6C34878D82A}">
                    <a16:rowId xmlns:a16="http://schemas.microsoft.com/office/drawing/2014/main" val="3678832542"/>
                  </a:ext>
                </a:extLst>
              </a:tr>
              <a:tr h="462883">
                <a:tc>
                  <a:txBody>
                    <a:bodyPr/>
                    <a:lstStyle/>
                    <a:p>
                      <a:pPr marL="0" marR="0" indent="0" algn="ctr">
                        <a:lnSpc>
                          <a:spcPct val="150000"/>
                        </a:lnSpc>
                        <a:spcBef>
                          <a:spcPts val="0"/>
                        </a:spcBef>
                        <a:spcAft>
                          <a:spcPts val="0"/>
                        </a:spcAft>
                        <a:tabLst>
                          <a:tab pos="228600" algn="l"/>
                          <a:tab pos="457200" algn="l"/>
                        </a:tabLst>
                      </a:pPr>
                      <a:r>
                        <a:rPr lang="en-US" sz="2200">
                          <a:effectLst/>
                          <a:latin typeface="Times New Roman" panose="02020603050405020304" pitchFamily="18" charset="0"/>
                          <a:cs typeface="Times New Roman" panose="02020603050405020304" pitchFamily="18" charset="0"/>
                        </a:rPr>
                        <a:t>Hậu điều kiện</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89" marR="52289" marT="0" marB="0" anchor="ctr"/>
                </a:tc>
                <a:tc>
                  <a:txBody>
                    <a:bodyPr/>
                    <a:lstStyle/>
                    <a:p>
                      <a:pPr marL="0" marR="0" indent="0" algn="just">
                        <a:lnSpc>
                          <a:spcPct val="150000"/>
                        </a:lnSpc>
                        <a:spcBef>
                          <a:spcPts val="0"/>
                        </a:spcBef>
                        <a:spcAft>
                          <a:spcPts val="0"/>
                        </a:spcAft>
                        <a:tabLst>
                          <a:tab pos="228600" algn="l"/>
                          <a:tab pos="457200" algn="l"/>
                        </a:tabLst>
                      </a:pPr>
                      <a:r>
                        <a:rPr lang="en-US" sz="2200">
                          <a:effectLst/>
                          <a:latin typeface="Times New Roman" panose="02020603050405020304" pitchFamily="18" charset="0"/>
                          <a:cs typeface="Times New Roman" panose="02020603050405020304" pitchFamily="18" charset="0"/>
                        </a:rPr>
                        <a:t>Chuyển sang màn hình trang chủ của app mobile (đối với ND).</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89" marR="52289" marT="0" marB="0" anchor="ctr"/>
                </a:tc>
                <a:extLst>
                  <a:ext uri="{0D108BD9-81ED-4DB2-BD59-A6C34878D82A}">
                    <a16:rowId xmlns:a16="http://schemas.microsoft.com/office/drawing/2014/main" val="2460923446"/>
                  </a:ext>
                </a:extLst>
              </a:tr>
              <a:tr h="3617818">
                <a:tc>
                  <a:txBody>
                    <a:bodyPr/>
                    <a:lstStyle/>
                    <a:p>
                      <a:pPr marL="0" marR="0" indent="0" algn="ctr">
                        <a:lnSpc>
                          <a:spcPct val="150000"/>
                        </a:lnSpc>
                        <a:spcBef>
                          <a:spcPts val="0"/>
                        </a:spcBef>
                        <a:spcAft>
                          <a:spcPts val="0"/>
                        </a:spcAft>
                        <a:tabLst>
                          <a:tab pos="228600" algn="l"/>
                          <a:tab pos="457200" algn="l"/>
                        </a:tabLst>
                      </a:pPr>
                      <a:r>
                        <a:rPr lang="en-US" sz="2200" dirty="0" err="1">
                          <a:effectLst/>
                          <a:latin typeface="Times New Roman" panose="02020603050405020304" pitchFamily="18" charset="0"/>
                          <a:cs typeface="Times New Roman" panose="02020603050405020304" pitchFamily="18" charset="0"/>
                        </a:rPr>
                        <a:t>Luồng</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sự</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kiện</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chính</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89" marR="52289" marT="0" marB="0" anchor="ctr"/>
                </a:tc>
                <a:tc>
                  <a:txBody>
                    <a:bodyPr/>
                    <a:lstStyle/>
                    <a:p>
                      <a:pPr marL="342900" marR="0" lvl="0" indent="-342900" algn="just">
                        <a:lnSpc>
                          <a:spcPct val="150000"/>
                        </a:lnSpc>
                        <a:spcBef>
                          <a:spcPts val="0"/>
                        </a:spcBef>
                        <a:spcAft>
                          <a:spcPts val="0"/>
                        </a:spcAft>
                        <a:buFont typeface="+mj-lt"/>
                        <a:buAutoNum type="arabicPeriod"/>
                        <a:tabLst>
                          <a:tab pos="228600" algn="l"/>
                          <a:tab pos="457200" algn="l"/>
                        </a:tabLst>
                      </a:pPr>
                      <a:r>
                        <a:rPr lang="en-US" sz="2200" dirty="0" err="1">
                          <a:effectLst/>
                          <a:latin typeface="Times New Roman" panose="02020603050405020304" pitchFamily="18" charset="0"/>
                          <a:cs typeface="Times New Roman" panose="02020603050405020304" pitchFamily="18" charset="0"/>
                        </a:rPr>
                        <a:t>Hiển</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thị</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trang</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đăng</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nhập</a:t>
                      </a:r>
                      <a:r>
                        <a:rPr lang="en-US" sz="2200" dirty="0">
                          <a:effectLst/>
                          <a:latin typeface="Times New Roman" panose="02020603050405020304" pitchFamily="18" charset="0"/>
                          <a:cs typeface="Times New Roman" panose="02020603050405020304" pitchFamily="18" charset="0"/>
                        </a:rPr>
                        <a:t>.</a:t>
                      </a:r>
                    </a:p>
                    <a:p>
                      <a:pPr marL="342900" marR="0" lvl="0" indent="-342900" algn="just">
                        <a:lnSpc>
                          <a:spcPct val="150000"/>
                        </a:lnSpc>
                        <a:spcBef>
                          <a:spcPts val="0"/>
                        </a:spcBef>
                        <a:spcAft>
                          <a:spcPts val="0"/>
                        </a:spcAft>
                        <a:buFont typeface="+mj-lt"/>
                        <a:buAutoNum type="arabicPeriod"/>
                        <a:tabLst>
                          <a:tab pos="228600" algn="l"/>
                          <a:tab pos="457200" algn="l"/>
                        </a:tabLst>
                      </a:pPr>
                      <a:r>
                        <a:rPr lang="en-US" sz="2200" dirty="0">
                          <a:effectLst/>
                          <a:latin typeface="Times New Roman" panose="02020603050405020304" pitchFamily="18" charset="0"/>
                          <a:cs typeface="Times New Roman" panose="02020603050405020304" pitchFamily="18" charset="0"/>
                        </a:rPr>
                        <a:t>Actor </a:t>
                      </a:r>
                      <a:r>
                        <a:rPr lang="en-US" sz="2200" dirty="0" err="1">
                          <a:effectLst/>
                          <a:latin typeface="Times New Roman" panose="02020603050405020304" pitchFamily="18" charset="0"/>
                          <a:cs typeface="Times New Roman" panose="02020603050405020304" pitchFamily="18" charset="0"/>
                        </a:rPr>
                        <a:t>nhập</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Số</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điện</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thoại</a:t>
                      </a:r>
                      <a:r>
                        <a:rPr lang="en-US" sz="2200" dirty="0">
                          <a:effectLst/>
                          <a:latin typeface="Times New Roman" panose="02020603050405020304" pitchFamily="18" charset="0"/>
                          <a:cs typeface="Times New Roman" panose="02020603050405020304" pitchFamily="18" charset="0"/>
                        </a:rPr>
                        <a:t>.</a:t>
                      </a:r>
                    </a:p>
                    <a:p>
                      <a:pPr marL="342900" marR="0" lvl="0" indent="-342900" algn="just">
                        <a:lnSpc>
                          <a:spcPct val="150000"/>
                        </a:lnSpc>
                        <a:spcBef>
                          <a:spcPts val="0"/>
                        </a:spcBef>
                        <a:spcAft>
                          <a:spcPts val="0"/>
                        </a:spcAft>
                        <a:buFont typeface="+mj-lt"/>
                        <a:buAutoNum type="arabicPeriod"/>
                        <a:tabLst>
                          <a:tab pos="228600" algn="l"/>
                          <a:tab pos="457200" algn="l"/>
                        </a:tabLst>
                      </a:pPr>
                      <a:r>
                        <a:rPr lang="en-US" sz="2200" dirty="0" err="1">
                          <a:effectLst/>
                          <a:latin typeface="Times New Roman" panose="02020603050405020304" pitchFamily="18" charset="0"/>
                          <a:cs typeface="Times New Roman" panose="02020603050405020304" pitchFamily="18" charset="0"/>
                        </a:rPr>
                        <a:t>Nhấp</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vào</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nút</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đăng</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nhập</a:t>
                      </a:r>
                      <a:r>
                        <a:rPr lang="en-US" sz="2200" dirty="0">
                          <a:effectLst/>
                          <a:latin typeface="Times New Roman" panose="02020603050405020304" pitchFamily="18" charset="0"/>
                          <a:cs typeface="Times New Roman" panose="02020603050405020304" pitchFamily="18" charset="0"/>
                        </a:rPr>
                        <a:t>.</a:t>
                      </a:r>
                    </a:p>
                    <a:p>
                      <a:pPr marL="342900" marR="0" lvl="0" indent="-342900" algn="just">
                        <a:lnSpc>
                          <a:spcPct val="150000"/>
                        </a:lnSpc>
                        <a:spcBef>
                          <a:spcPts val="0"/>
                        </a:spcBef>
                        <a:spcAft>
                          <a:spcPts val="0"/>
                        </a:spcAft>
                        <a:buFont typeface="+mj-lt"/>
                        <a:buAutoNum type="arabicPeriod"/>
                        <a:tabLst>
                          <a:tab pos="228600" algn="l"/>
                          <a:tab pos="457200" algn="l"/>
                        </a:tabLst>
                      </a:pPr>
                      <a:r>
                        <a:rPr lang="en-US" sz="2200" dirty="0" err="1">
                          <a:effectLst/>
                          <a:latin typeface="Times New Roman" panose="02020603050405020304" pitchFamily="18" charset="0"/>
                          <a:cs typeface="Times New Roman" panose="02020603050405020304" pitchFamily="18" charset="0"/>
                        </a:rPr>
                        <a:t>Nếu</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hợp</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lệ</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đúng</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thì</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sẽ</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chuyển</a:t>
                      </a:r>
                      <a:r>
                        <a:rPr lang="en-US" sz="2200" dirty="0">
                          <a:effectLst/>
                          <a:latin typeface="Times New Roman" panose="02020603050405020304" pitchFamily="18" charset="0"/>
                          <a:cs typeface="Times New Roman" panose="02020603050405020304" pitchFamily="18" charset="0"/>
                        </a:rPr>
                        <a:t> sang </a:t>
                      </a:r>
                      <a:r>
                        <a:rPr lang="en-US" sz="2200" dirty="0" err="1">
                          <a:effectLst/>
                          <a:latin typeface="Times New Roman" panose="02020603050405020304" pitchFamily="18" charset="0"/>
                          <a:cs typeface="Times New Roman" panose="02020603050405020304" pitchFamily="18" charset="0"/>
                        </a:rPr>
                        <a:t>trang</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chuyển</a:t>
                      </a:r>
                      <a:r>
                        <a:rPr lang="en-US" sz="2200" dirty="0">
                          <a:effectLst/>
                          <a:latin typeface="Times New Roman" panose="02020603050405020304" pitchFamily="18" charset="0"/>
                          <a:cs typeface="Times New Roman" panose="02020603050405020304" pitchFamily="18" charset="0"/>
                        </a:rPr>
                        <a:t> sang </a:t>
                      </a:r>
                      <a:r>
                        <a:rPr lang="en-US" sz="2200" dirty="0" err="1">
                          <a:effectLst/>
                          <a:latin typeface="Times New Roman" panose="02020603050405020304" pitchFamily="18" charset="0"/>
                          <a:cs typeface="Times New Roman" panose="02020603050405020304" pitchFamily="18" charset="0"/>
                        </a:rPr>
                        <a:t>màn</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hình</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chọn</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mật</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khẩu</a:t>
                      </a:r>
                      <a:r>
                        <a:rPr lang="en-US" sz="2200" dirty="0">
                          <a:effectLst/>
                          <a:latin typeface="Times New Roman" panose="02020603050405020304" pitchFamily="18" charset="0"/>
                          <a:cs typeface="Times New Roman" panose="02020603050405020304" pitchFamily="18" charset="0"/>
                        </a:rPr>
                        <a:t> app mobile (</a:t>
                      </a:r>
                      <a:r>
                        <a:rPr lang="en-US" sz="2200" dirty="0" err="1">
                          <a:effectLst/>
                          <a:latin typeface="Times New Roman" panose="02020603050405020304" pitchFamily="18" charset="0"/>
                          <a:cs typeface="Times New Roman" panose="02020603050405020304" pitchFamily="18" charset="0"/>
                        </a:rPr>
                        <a:t>đối</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với</a:t>
                      </a:r>
                      <a:r>
                        <a:rPr lang="en-US" sz="2200" dirty="0">
                          <a:effectLst/>
                          <a:latin typeface="Times New Roman" panose="02020603050405020304" pitchFamily="18" charset="0"/>
                          <a:cs typeface="Times New Roman" panose="02020603050405020304" pitchFamily="18" charset="0"/>
                        </a:rPr>
                        <a:t> ND). </a:t>
                      </a:r>
                      <a:r>
                        <a:rPr lang="en-US" sz="2200" dirty="0" err="1">
                          <a:effectLst/>
                          <a:latin typeface="Times New Roman" panose="02020603050405020304" pitchFamily="18" charset="0"/>
                          <a:cs typeface="Times New Roman" panose="02020603050405020304" pitchFamily="18" charset="0"/>
                        </a:rPr>
                        <a:t>Còn</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không</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sẽ</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thông</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báo</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lỗi</a:t>
                      </a:r>
                      <a:r>
                        <a:rPr lang="en-US" sz="2200" dirty="0">
                          <a:effectLst/>
                          <a:latin typeface="Times New Roman" panose="02020603050405020304" pitchFamily="18" charset="0"/>
                          <a:cs typeface="Times New Roman" panose="02020603050405020304" pitchFamily="18" charset="0"/>
                        </a:rPr>
                        <a:t>.</a:t>
                      </a:r>
                    </a:p>
                    <a:p>
                      <a:pPr marL="342900" marR="0" lvl="0" indent="-342900" algn="just">
                        <a:lnSpc>
                          <a:spcPct val="150000"/>
                        </a:lnSpc>
                        <a:spcBef>
                          <a:spcPts val="0"/>
                        </a:spcBef>
                        <a:spcAft>
                          <a:spcPts val="0"/>
                        </a:spcAft>
                        <a:buFont typeface="+mj-lt"/>
                        <a:buAutoNum type="arabicPeriod"/>
                        <a:tabLst>
                          <a:tab pos="228600" algn="l"/>
                          <a:tab pos="457200" algn="l"/>
                        </a:tabLst>
                      </a:pPr>
                      <a:r>
                        <a:rPr lang="en-US" sz="2200" dirty="0">
                          <a:effectLst/>
                          <a:latin typeface="Times New Roman" panose="02020603050405020304" pitchFamily="18" charset="0"/>
                          <a:cs typeface="Times New Roman" panose="02020603050405020304" pitchFamily="18" charset="0"/>
                        </a:rPr>
                        <a:t>Sau </a:t>
                      </a:r>
                      <a:r>
                        <a:rPr lang="en-US" sz="2200" dirty="0" err="1">
                          <a:effectLst/>
                          <a:latin typeface="Times New Roman" panose="02020603050405020304" pitchFamily="18" charset="0"/>
                          <a:cs typeface="Times New Roman" panose="02020603050405020304" pitchFamily="18" charset="0"/>
                        </a:rPr>
                        <a:t>khi</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chọn</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mật</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khẩu</a:t>
                      </a:r>
                      <a:r>
                        <a:rPr lang="en-US" sz="2200" dirty="0">
                          <a:effectLst/>
                          <a:latin typeface="Times New Roman" panose="02020603050405020304" pitchFamily="18" charset="0"/>
                          <a:cs typeface="Times New Roman" panose="02020603050405020304" pitchFamily="18" charset="0"/>
                        </a:rPr>
                        <a:t> </a:t>
                      </a:r>
                    </a:p>
                    <a:p>
                      <a:pPr marL="342900" marR="0" lvl="0" indent="-342900" algn="just">
                        <a:lnSpc>
                          <a:spcPct val="150000"/>
                        </a:lnSpc>
                        <a:spcBef>
                          <a:spcPts val="0"/>
                        </a:spcBef>
                        <a:spcAft>
                          <a:spcPts val="0"/>
                        </a:spcAft>
                        <a:buFont typeface="+mj-lt"/>
                        <a:buAutoNum type="arabicPeriod"/>
                        <a:tabLst>
                          <a:tab pos="228600" algn="l"/>
                          <a:tab pos="457200" algn="l"/>
                        </a:tabLst>
                      </a:pPr>
                      <a:r>
                        <a:rPr lang="en-US" sz="2200" dirty="0" err="1">
                          <a:effectLst/>
                          <a:latin typeface="Times New Roman" panose="02020603050405020304" pitchFamily="18" charset="0"/>
                          <a:cs typeface="Times New Roman" panose="02020603050405020304" pitchFamily="18" charset="0"/>
                        </a:rPr>
                        <a:t>Kết</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thúc</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Usecase</a:t>
                      </a:r>
                      <a:r>
                        <a:rPr lang="en-US" sz="2200" dirty="0">
                          <a:effectLst/>
                          <a:latin typeface="Times New Roman" panose="02020603050405020304" pitchFamily="18" charset="0"/>
                          <a:cs typeface="Times New Roman" panose="02020603050405020304" pitchFamily="18" charset="0"/>
                        </a:rPr>
                        <a:t>.</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289" marR="52289" marT="0" marB="0" anchor="ctr"/>
                </a:tc>
                <a:extLst>
                  <a:ext uri="{0D108BD9-81ED-4DB2-BD59-A6C34878D82A}">
                    <a16:rowId xmlns:a16="http://schemas.microsoft.com/office/drawing/2014/main" val="3259782167"/>
                  </a:ext>
                </a:extLst>
              </a:tr>
            </a:tbl>
          </a:graphicData>
        </a:graphic>
      </p:graphicFrame>
      <p:sp>
        <p:nvSpPr>
          <p:cNvPr id="4" name="TextBox 3">
            <a:extLst>
              <a:ext uri="{FF2B5EF4-FFF2-40B4-BE49-F238E27FC236}">
                <a16:creationId xmlns:a16="http://schemas.microsoft.com/office/drawing/2014/main" id="{EFE43B3B-BF20-4FC1-B162-116D7F235394}"/>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22</a:t>
            </a:r>
          </a:p>
        </p:txBody>
      </p:sp>
    </p:spTree>
    <p:extLst>
      <p:ext uri="{BB962C8B-B14F-4D97-AF65-F5344CB8AC3E}">
        <p14:creationId xmlns:p14="http://schemas.microsoft.com/office/powerpoint/2010/main" val="278723643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667224F-59FC-4B56-85D1-D3AA720D3D2B}"/>
              </a:ext>
            </a:extLst>
          </p:cNvPr>
          <p:cNvGraphicFramePr>
            <a:graphicFrameLocks noGrp="1"/>
          </p:cNvGraphicFramePr>
          <p:nvPr>
            <p:extLst>
              <p:ext uri="{D42A27DB-BD31-4B8C-83A1-F6EECF244321}">
                <p14:modId xmlns:p14="http://schemas.microsoft.com/office/powerpoint/2010/main" val="2386454173"/>
              </p:ext>
            </p:extLst>
          </p:nvPr>
        </p:nvGraphicFramePr>
        <p:xfrm>
          <a:off x="0" y="0"/>
          <a:ext cx="12192000" cy="6858002"/>
        </p:xfrm>
        <a:graphic>
          <a:graphicData uri="http://schemas.openxmlformats.org/drawingml/2006/table">
            <a:tbl>
              <a:tblPr firstRow="1" firstCol="1" bandRow="1">
                <a:tableStyleId>{93296810-A885-4BE3-A3E7-6D5BEEA58F35}</a:tableStyleId>
              </a:tblPr>
              <a:tblGrid>
                <a:gridCol w="3119718">
                  <a:extLst>
                    <a:ext uri="{9D8B030D-6E8A-4147-A177-3AD203B41FA5}">
                      <a16:colId xmlns:a16="http://schemas.microsoft.com/office/drawing/2014/main" val="86765522"/>
                    </a:ext>
                  </a:extLst>
                </a:gridCol>
                <a:gridCol w="9072282">
                  <a:extLst>
                    <a:ext uri="{9D8B030D-6E8A-4147-A177-3AD203B41FA5}">
                      <a16:colId xmlns:a16="http://schemas.microsoft.com/office/drawing/2014/main" val="1918281585"/>
                    </a:ext>
                  </a:extLst>
                </a:gridCol>
              </a:tblGrid>
              <a:tr h="491835">
                <a:tc>
                  <a:txBody>
                    <a:bodyPr/>
                    <a:lstStyle/>
                    <a:p>
                      <a:pPr marL="0" marR="0" indent="0" algn="ctr">
                        <a:lnSpc>
                          <a:spcPct val="150000"/>
                        </a:lnSpc>
                        <a:spcBef>
                          <a:spcPts val="0"/>
                        </a:spcBef>
                        <a:spcAft>
                          <a:spcPts val="0"/>
                        </a:spcAft>
                        <a:tabLst>
                          <a:tab pos="228600" algn="l"/>
                          <a:tab pos="457200" algn="l"/>
                        </a:tabLst>
                      </a:pPr>
                      <a:r>
                        <a:rPr lang="en-US" sz="2200" b="1" dirty="0">
                          <a:effectLst/>
                          <a:latin typeface="Times New Roman" panose="02020603050405020304" pitchFamily="18" charset="0"/>
                          <a:cs typeface="Times New Roman" panose="02020603050405020304" pitchFamily="18" charset="0"/>
                        </a:rPr>
                        <a:t>USE-CASE</a:t>
                      </a:r>
                      <a:endParaRPr lang="en-US" sz="2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976" marR="66976" marT="0" marB="0" anchor="ctr"/>
                </a:tc>
                <a:tc>
                  <a:txBody>
                    <a:bodyPr/>
                    <a:lstStyle/>
                    <a:p>
                      <a:pPr marL="0" marR="0" indent="0" algn="ctr">
                        <a:lnSpc>
                          <a:spcPct val="150000"/>
                        </a:lnSpc>
                        <a:spcBef>
                          <a:spcPts val="0"/>
                        </a:spcBef>
                        <a:spcAft>
                          <a:spcPts val="0"/>
                        </a:spcAft>
                        <a:tabLst>
                          <a:tab pos="228600" algn="l"/>
                          <a:tab pos="457200" algn="l"/>
                        </a:tabLst>
                      </a:pPr>
                      <a:r>
                        <a:rPr lang="en-US" sz="2200" b="1" dirty="0">
                          <a:effectLst/>
                          <a:latin typeface="Times New Roman" panose="02020603050405020304" pitchFamily="18" charset="0"/>
                          <a:cs typeface="Times New Roman" panose="02020603050405020304" pitchFamily="18" charset="0"/>
                        </a:rPr>
                        <a:t>NỘI DUNG</a:t>
                      </a:r>
                      <a:endParaRPr lang="en-US" sz="2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976" marR="66976" marT="0" marB="0" anchor="ctr"/>
                </a:tc>
                <a:extLst>
                  <a:ext uri="{0D108BD9-81ED-4DB2-BD59-A6C34878D82A}">
                    <a16:rowId xmlns:a16="http://schemas.microsoft.com/office/drawing/2014/main" val="2219196287"/>
                  </a:ext>
                </a:extLst>
              </a:tr>
              <a:tr h="500481">
                <a:tc>
                  <a:txBody>
                    <a:bodyPr/>
                    <a:lstStyle/>
                    <a:p>
                      <a:pPr marL="0" marR="0" indent="0" algn="ctr">
                        <a:lnSpc>
                          <a:spcPct val="150000"/>
                        </a:lnSpc>
                        <a:spcBef>
                          <a:spcPts val="0"/>
                        </a:spcBef>
                        <a:spcAft>
                          <a:spcPts val="0"/>
                        </a:spcAft>
                        <a:tabLst>
                          <a:tab pos="228600" algn="l"/>
                          <a:tab pos="457200" algn="l"/>
                        </a:tabLst>
                      </a:pPr>
                      <a:r>
                        <a:rPr lang="en-US" sz="2200" dirty="0" err="1">
                          <a:effectLst/>
                          <a:latin typeface="Times New Roman" panose="02020603050405020304" pitchFamily="18" charset="0"/>
                          <a:cs typeface="Times New Roman" panose="02020603050405020304" pitchFamily="18" charset="0"/>
                        </a:rPr>
                        <a:t>Tên</a:t>
                      </a:r>
                      <a:r>
                        <a:rPr lang="en-US" sz="2200" dirty="0">
                          <a:effectLst/>
                          <a:latin typeface="Times New Roman" panose="02020603050405020304" pitchFamily="18" charset="0"/>
                          <a:cs typeface="Times New Roman" panose="02020603050405020304" pitchFamily="18" charset="0"/>
                        </a:rPr>
                        <a:t> Use-Case</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976" marR="66976" marT="0" marB="0" anchor="ctr"/>
                </a:tc>
                <a:tc>
                  <a:txBody>
                    <a:bodyPr/>
                    <a:lstStyle/>
                    <a:p>
                      <a:pPr marL="0" marR="0" indent="0" algn="ctr">
                        <a:lnSpc>
                          <a:spcPct val="150000"/>
                        </a:lnSpc>
                        <a:spcBef>
                          <a:spcPts val="0"/>
                        </a:spcBef>
                        <a:spcAft>
                          <a:spcPts val="0"/>
                        </a:spcAft>
                        <a:tabLst>
                          <a:tab pos="228600" algn="l"/>
                          <a:tab pos="457200" algn="l"/>
                        </a:tabLst>
                      </a:pPr>
                      <a:r>
                        <a:rPr lang="en-US" sz="2200" b="1" dirty="0">
                          <a:effectLst/>
                          <a:latin typeface="Times New Roman" panose="02020603050405020304" pitchFamily="18" charset="0"/>
                          <a:cs typeface="Times New Roman" panose="02020603050405020304" pitchFamily="18" charset="0"/>
                        </a:rPr>
                        <a:t>CẬP NHẬT THÔNG TIN</a:t>
                      </a:r>
                      <a:endParaRPr lang="en-US" sz="2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976" marR="66976" marT="0" marB="0" anchor="ctr"/>
                </a:tc>
                <a:extLst>
                  <a:ext uri="{0D108BD9-81ED-4DB2-BD59-A6C34878D82A}">
                    <a16:rowId xmlns:a16="http://schemas.microsoft.com/office/drawing/2014/main" val="1454653549"/>
                  </a:ext>
                </a:extLst>
              </a:tr>
              <a:tr h="865194">
                <a:tc>
                  <a:txBody>
                    <a:bodyPr/>
                    <a:lstStyle/>
                    <a:p>
                      <a:pPr marL="0" marR="0" indent="0" algn="ctr">
                        <a:lnSpc>
                          <a:spcPct val="150000"/>
                        </a:lnSpc>
                        <a:spcBef>
                          <a:spcPts val="0"/>
                        </a:spcBef>
                        <a:spcAft>
                          <a:spcPts val="0"/>
                        </a:spcAft>
                        <a:tabLst>
                          <a:tab pos="228600" algn="l"/>
                          <a:tab pos="457200" algn="l"/>
                        </a:tabLst>
                      </a:pPr>
                      <a:r>
                        <a:rPr lang="en-US" sz="2200" dirty="0" err="1">
                          <a:effectLst/>
                          <a:latin typeface="Times New Roman" panose="02020603050405020304" pitchFamily="18" charset="0"/>
                          <a:cs typeface="Times New Roman" panose="02020603050405020304" pitchFamily="18" charset="0"/>
                        </a:rPr>
                        <a:t>Mô</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tả</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976" marR="66976" marT="0" marB="0" anchor="ctr"/>
                </a:tc>
                <a:tc>
                  <a:txBody>
                    <a:bodyPr/>
                    <a:lstStyle/>
                    <a:p>
                      <a:pPr marL="0" marR="0" indent="0" algn="just">
                        <a:lnSpc>
                          <a:spcPct val="150000"/>
                        </a:lnSpc>
                        <a:spcBef>
                          <a:spcPts val="0"/>
                        </a:spcBef>
                        <a:spcAft>
                          <a:spcPts val="0"/>
                        </a:spcAft>
                        <a:tabLst>
                          <a:tab pos="228600" algn="l"/>
                          <a:tab pos="457200" algn="l"/>
                        </a:tabLst>
                      </a:pPr>
                      <a:r>
                        <a:rPr lang="en-US" sz="2200">
                          <a:effectLst/>
                          <a:latin typeface="Times New Roman" panose="02020603050405020304" pitchFamily="18" charset="0"/>
                          <a:cs typeface="Times New Roman" panose="02020603050405020304" pitchFamily="18" charset="0"/>
                        </a:rPr>
                        <a:t>Cập nhật các thông tin liên quan tới tài khoản như tên, số điện thoại, trạng thái</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976" marR="66976" marT="0" marB="0" anchor="ctr"/>
                </a:tc>
                <a:extLst>
                  <a:ext uri="{0D108BD9-81ED-4DB2-BD59-A6C34878D82A}">
                    <a16:rowId xmlns:a16="http://schemas.microsoft.com/office/drawing/2014/main" val="3487969907"/>
                  </a:ext>
                </a:extLst>
              </a:tr>
              <a:tr h="500481">
                <a:tc>
                  <a:txBody>
                    <a:bodyPr/>
                    <a:lstStyle/>
                    <a:p>
                      <a:pPr marL="0" marR="0" indent="0" algn="ctr">
                        <a:lnSpc>
                          <a:spcPct val="150000"/>
                        </a:lnSpc>
                        <a:spcBef>
                          <a:spcPts val="0"/>
                        </a:spcBef>
                        <a:spcAft>
                          <a:spcPts val="0"/>
                        </a:spcAft>
                        <a:tabLst>
                          <a:tab pos="228600" algn="l"/>
                          <a:tab pos="457200" algn="l"/>
                        </a:tabLst>
                      </a:pPr>
                      <a:r>
                        <a:rPr lang="en-US" sz="2200">
                          <a:effectLst/>
                          <a:latin typeface="Times New Roman" panose="02020603050405020304" pitchFamily="18" charset="0"/>
                          <a:cs typeface="Times New Roman" panose="02020603050405020304" pitchFamily="18" charset="0"/>
                        </a:rPr>
                        <a:t>Actor</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976" marR="66976" marT="0" marB="0" anchor="ctr"/>
                </a:tc>
                <a:tc>
                  <a:txBody>
                    <a:bodyPr/>
                    <a:lstStyle/>
                    <a:p>
                      <a:pPr marL="0" marR="0" indent="0" algn="just">
                        <a:lnSpc>
                          <a:spcPct val="150000"/>
                        </a:lnSpc>
                        <a:spcBef>
                          <a:spcPts val="0"/>
                        </a:spcBef>
                        <a:spcAft>
                          <a:spcPts val="0"/>
                        </a:spcAft>
                        <a:tabLst>
                          <a:tab pos="228600" algn="l"/>
                          <a:tab pos="457200" algn="l"/>
                        </a:tabLst>
                      </a:pPr>
                      <a:r>
                        <a:rPr lang="en-US" sz="2200">
                          <a:effectLst/>
                          <a:latin typeface="Times New Roman" panose="02020603050405020304" pitchFamily="18" charset="0"/>
                          <a:cs typeface="Times New Roman" panose="02020603050405020304" pitchFamily="18" charset="0"/>
                        </a:rPr>
                        <a:t>Người dùng</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976" marR="66976" marT="0" marB="0" anchor="ctr"/>
                </a:tc>
                <a:extLst>
                  <a:ext uri="{0D108BD9-81ED-4DB2-BD59-A6C34878D82A}">
                    <a16:rowId xmlns:a16="http://schemas.microsoft.com/office/drawing/2014/main" val="2883499326"/>
                  </a:ext>
                </a:extLst>
              </a:tr>
              <a:tr h="865194">
                <a:tc>
                  <a:txBody>
                    <a:bodyPr/>
                    <a:lstStyle/>
                    <a:p>
                      <a:pPr marL="0" marR="0" indent="0" algn="ctr">
                        <a:lnSpc>
                          <a:spcPct val="150000"/>
                        </a:lnSpc>
                        <a:spcBef>
                          <a:spcPts val="0"/>
                        </a:spcBef>
                        <a:spcAft>
                          <a:spcPts val="0"/>
                        </a:spcAft>
                        <a:tabLst>
                          <a:tab pos="228600" algn="l"/>
                          <a:tab pos="457200" algn="l"/>
                        </a:tabLst>
                      </a:pPr>
                      <a:r>
                        <a:rPr lang="en-US" sz="2200">
                          <a:effectLst/>
                          <a:latin typeface="Times New Roman" panose="02020603050405020304" pitchFamily="18" charset="0"/>
                          <a:cs typeface="Times New Roman" panose="02020603050405020304" pitchFamily="18" charset="0"/>
                        </a:rPr>
                        <a:t>Điều kiện kích hoạt</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976" marR="66976" marT="0" marB="0" anchor="ctr"/>
                </a:tc>
                <a:tc>
                  <a:txBody>
                    <a:bodyPr/>
                    <a:lstStyle/>
                    <a:p>
                      <a:pPr marL="0" marR="0" indent="0" algn="just">
                        <a:lnSpc>
                          <a:spcPct val="150000"/>
                        </a:lnSpc>
                        <a:spcBef>
                          <a:spcPts val="0"/>
                        </a:spcBef>
                        <a:spcAft>
                          <a:spcPts val="0"/>
                        </a:spcAft>
                        <a:tabLst>
                          <a:tab pos="228600" algn="l"/>
                          <a:tab pos="457200" algn="l"/>
                        </a:tabLst>
                      </a:pPr>
                      <a:r>
                        <a:rPr lang="en-US" sz="2200">
                          <a:effectLst/>
                          <a:latin typeface="Times New Roman" panose="02020603050405020304" pitchFamily="18" charset="0"/>
                          <a:cs typeface="Times New Roman" panose="02020603050405020304" pitchFamily="18" charset="0"/>
                        </a:rPr>
                        <a:t>ND nhấp vào cài đặt và bấm Chỉnh sửa hồ sơ.</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976" marR="66976" marT="0" marB="0" anchor="ctr"/>
                </a:tc>
                <a:extLst>
                  <a:ext uri="{0D108BD9-81ED-4DB2-BD59-A6C34878D82A}">
                    <a16:rowId xmlns:a16="http://schemas.microsoft.com/office/drawing/2014/main" val="3907407103"/>
                  </a:ext>
                </a:extLst>
              </a:tr>
              <a:tr h="464142">
                <a:tc>
                  <a:txBody>
                    <a:bodyPr/>
                    <a:lstStyle/>
                    <a:p>
                      <a:pPr marL="0" marR="0" indent="0" algn="ctr">
                        <a:lnSpc>
                          <a:spcPct val="150000"/>
                        </a:lnSpc>
                        <a:spcBef>
                          <a:spcPts val="0"/>
                        </a:spcBef>
                        <a:spcAft>
                          <a:spcPts val="0"/>
                        </a:spcAft>
                        <a:tabLst>
                          <a:tab pos="228600" algn="l"/>
                          <a:tab pos="457200" algn="l"/>
                        </a:tabLst>
                      </a:pPr>
                      <a:r>
                        <a:rPr lang="en-US" sz="2200">
                          <a:effectLst/>
                          <a:latin typeface="Times New Roman" panose="02020603050405020304" pitchFamily="18" charset="0"/>
                          <a:cs typeface="Times New Roman" panose="02020603050405020304" pitchFamily="18" charset="0"/>
                        </a:rPr>
                        <a:t>Tiền điều kiện</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976" marR="66976" marT="0" marB="0" anchor="ctr"/>
                </a:tc>
                <a:tc>
                  <a:txBody>
                    <a:bodyPr/>
                    <a:lstStyle/>
                    <a:p>
                      <a:pPr marL="0" marR="0" indent="0" algn="just">
                        <a:lnSpc>
                          <a:spcPct val="150000"/>
                        </a:lnSpc>
                        <a:spcBef>
                          <a:spcPts val="0"/>
                        </a:spcBef>
                        <a:spcAft>
                          <a:spcPts val="0"/>
                        </a:spcAft>
                        <a:tabLst>
                          <a:tab pos="228600" algn="l"/>
                          <a:tab pos="457200" algn="l"/>
                        </a:tabLst>
                      </a:pPr>
                      <a:r>
                        <a:rPr lang="en-US" sz="2200">
                          <a:effectLst/>
                          <a:latin typeface="Times New Roman" panose="02020603050405020304" pitchFamily="18" charset="0"/>
                          <a:cs typeface="Times New Roman" panose="02020603050405020304" pitchFamily="18" charset="0"/>
                        </a:rPr>
                        <a:t>ND vào màn hình ngoài màn hình thi</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976" marR="66976" marT="0" marB="0" anchor="ctr"/>
                </a:tc>
                <a:extLst>
                  <a:ext uri="{0D108BD9-81ED-4DB2-BD59-A6C34878D82A}">
                    <a16:rowId xmlns:a16="http://schemas.microsoft.com/office/drawing/2014/main" val="3734486705"/>
                  </a:ext>
                </a:extLst>
              </a:tr>
              <a:tr h="464142">
                <a:tc>
                  <a:txBody>
                    <a:bodyPr/>
                    <a:lstStyle/>
                    <a:p>
                      <a:pPr marL="0" marR="0" indent="0" algn="ctr">
                        <a:lnSpc>
                          <a:spcPct val="150000"/>
                        </a:lnSpc>
                        <a:spcBef>
                          <a:spcPts val="0"/>
                        </a:spcBef>
                        <a:spcAft>
                          <a:spcPts val="0"/>
                        </a:spcAft>
                        <a:tabLst>
                          <a:tab pos="228600" algn="l"/>
                          <a:tab pos="457200" algn="l"/>
                        </a:tabLst>
                      </a:pPr>
                      <a:r>
                        <a:rPr lang="en-US" sz="2200">
                          <a:effectLst/>
                          <a:latin typeface="Times New Roman" panose="02020603050405020304" pitchFamily="18" charset="0"/>
                          <a:cs typeface="Times New Roman" panose="02020603050405020304" pitchFamily="18" charset="0"/>
                        </a:rPr>
                        <a:t>Hậu điều kiện</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976" marR="66976" marT="0" marB="0" anchor="ctr"/>
                </a:tc>
                <a:tc>
                  <a:txBody>
                    <a:bodyPr/>
                    <a:lstStyle/>
                    <a:p>
                      <a:pPr marL="0" marR="0" indent="0" algn="just">
                        <a:lnSpc>
                          <a:spcPct val="150000"/>
                        </a:lnSpc>
                        <a:spcBef>
                          <a:spcPts val="0"/>
                        </a:spcBef>
                        <a:spcAft>
                          <a:spcPts val="0"/>
                        </a:spcAft>
                        <a:tabLst>
                          <a:tab pos="228600" algn="l"/>
                          <a:tab pos="457200" algn="l"/>
                        </a:tabLst>
                      </a:pPr>
                      <a:r>
                        <a:rPr lang="en-US" sz="2200">
                          <a:effectLst/>
                          <a:latin typeface="Times New Roman" panose="02020603050405020304" pitchFamily="18" charset="0"/>
                          <a:cs typeface="Times New Roman" panose="02020603050405020304" pitchFamily="18" charset="0"/>
                        </a:rPr>
                        <a:t>Chuyển sang màn hình cài đặt.</a:t>
                      </a:r>
                      <a:endParaRPr lang="en-US" sz="2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976" marR="66976" marT="0" marB="0" anchor="ctr"/>
                </a:tc>
                <a:extLst>
                  <a:ext uri="{0D108BD9-81ED-4DB2-BD59-A6C34878D82A}">
                    <a16:rowId xmlns:a16="http://schemas.microsoft.com/office/drawing/2014/main" val="1342738083"/>
                  </a:ext>
                </a:extLst>
              </a:tr>
              <a:tr h="2706533">
                <a:tc>
                  <a:txBody>
                    <a:bodyPr/>
                    <a:lstStyle/>
                    <a:p>
                      <a:pPr marL="0" marR="0" indent="0" algn="ctr">
                        <a:lnSpc>
                          <a:spcPct val="150000"/>
                        </a:lnSpc>
                        <a:spcBef>
                          <a:spcPts val="0"/>
                        </a:spcBef>
                        <a:spcAft>
                          <a:spcPts val="0"/>
                        </a:spcAft>
                        <a:tabLst>
                          <a:tab pos="228600" algn="l"/>
                          <a:tab pos="457200" algn="l"/>
                        </a:tabLst>
                      </a:pPr>
                      <a:r>
                        <a:rPr lang="en-US" sz="2200" dirty="0" err="1">
                          <a:effectLst/>
                          <a:latin typeface="Times New Roman" panose="02020603050405020304" pitchFamily="18" charset="0"/>
                          <a:cs typeface="Times New Roman" panose="02020603050405020304" pitchFamily="18" charset="0"/>
                        </a:rPr>
                        <a:t>Luồng</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sự</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kiện</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chính</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976" marR="66976" marT="0" marB="0" anchor="ctr"/>
                </a:tc>
                <a:tc>
                  <a:txBody>
                    <a:bodyPr/>
                    <a:lstStyle/>
                    <a:p>
                      <a:pPr marL="342900" marR="0" lvl="0" indent="-342900" algn="just">
                        <a:lnSpc>
                          <a:spcPct val="150000"/>
                        </a:lnSpc>
                        <a:spcBef>
                          <a:spcPts val="0"/>
                        </a:spcBef>
                        <a:spcAft>
                          <a:spcPts val="0"/>
                        </a:spcAft>
                        <a:buFont typeface="+mj-lt"/>
                        <a:buAutoNum type="arabicPeriod"/>
                        <a:tabLst>
                          <a:tab pos="228600" algn="l"/>
                          <a:tab pos="457200" algn="l"/>
                        </a:tabLst>
                      </a:pPr>
                      <a:r>
                        <a:rPr lang="en-US" sz="2200" dirty="0">
                          <a:effectLst/>
                          <a:latin typeface="Times New Roman" panose="02020603050405020304" pitchFamily="18" charset="0"/>
                          <a:cs typeface="Times New Roman" panose="02020603050405020304" pitchFamily="18" charset="0"/>
                        </a:rPr>
                        <a:t>ND </a:t>
                      </a:r>
                      <a:r>
                        <a:rPr lang="en-US" sz="2200" dirty="0" err="1">
                          <a:effectLst/>
                          <a:latin typeface="Times New Roman" panose="02020603050405020304" pitchFamily="18" charset="0"/>
                          <a:cs typeface="Times New Roman" panose="02020603050405020304" pitchFamily="18" charset="0"/>
                        </a:rPr>
                        <a:t>nhấp</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vào</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cài</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đặt</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và</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bấm</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Chỉnh</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sửa</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hồ</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sơ</a:t>
                      </a:r>
                      <a:r>
                        <a:rPr lang="en-US" sz="2200" dirty="0">
                          <a:effectLst/>
                          <a:latin typeface="Times New Roman" panose="02020603050405020304" pitchFamily="18" charset="0"/>
                          <a:cs typeface="Times New Roman" panose="02020603050405020304" pitchFamily="18" charset="0"/>
                        </a:rPr>
                        <a:t>. </a:t>
                      </a:r>
                    </a:p>
                    <a:p>
                      <a:pPr marL="342900" marR="0" lvl="0" indent="-342900" algn="just">
                        <a:lnSpc>
                          <a:spcPct val="150000"/>
                        </a:lnSpc>
                        <a:spcBef>
                          <a:spcPts val="0"/>
                        </a:spcBef>
                        <a:spcAft>
                          <a:spcPts val="0"/>
                        </a:spcAft>
                        <a:buFont typeface="+mj-lt"/>
                        <a:buAutoNum type="arabicPeriod"/>
                        <a:tabLst>
                          <a:tab pos="228600" algn="l"/>
                          <a:tab pos="457200" algn="l"/>
                        </a:tabLst>
                      </a:pPr>
                      <a:r>
                        <a:rPr lang="en-US" sz="2200" dirty="0" err="1">
                          <a:effectLst/>
                          <a:latin typeface="Times New Roman" panose="02020603050405020304" pitchFamily="18" charset="0"/>
                          <a:cs typeface="Times New Roman" panose="02020603050405020304" pitchFamily="18" charset="0"/>
                        </a:rPr>
                        <a:t>Cập</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nhật</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thông</a:t>
                      </a:r>
                      <a:r>
                        <a:rPr lang="en-US" sz="2200" dirty="0">
                          <a:effectLst/>
                          <a:latin typeface="Times New Roman" panose="02020603050405020304" pitchFamily="18" charset="0"/>
                          <a:cs typeface="Times New Roman" panose="02020603050405020304" pitchFamily="18" charset="0"/>
                        </a:rPr>
                        <a:t> tin.</a:t>
                      </a:r>
                    </a:p>
                    <a:p>
                      <a:pPr marL="342900" marR="0" lvl="0" indent="-342900" algn="just">
                        <a:lnSpc>
                          <a:spcPct val="150000"/>
                        </a:lnSpc>
                        <a:spcBef>
                          <a:spcPts val="0"/>
                        </a:spcBef>
                        <a:spcAft>
                          <a:spcPts val="0"/>
                        </a:spcAft>
                        <a:buFont typeface="+mj-lt"/>
                        <a:buAutoNum type="arabicPeriod"/>
                        <a:tabLst>
                          <a:tab pos="228600" algn="l"/>
                          <a:tab pos="457200" algn="l"/>
                        </a:tabLst>
                      </a:pPr>
                      <a:r>
                        <a:rPr lang="en-US" sz="2200" dirty="0" err="1">
                          <a:effectLst/>
                          <a:latin typeface="Times New Roman" panose="02020603050405020304" pitchFamily="18" charset="0"/>
                          <a:cs typeface="Times New Roman" panose="02020603050405020304" pitchFamily="18" charset="0"/>
                        </a:rPr>
                        <a:t>Nhấp</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Lưu</a:t>
                      </a:r>
                      <a:endParaRPr lang="en-US" sz="2200" dirty="0">
                        <a:effectLst/>
                        <a:latin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tabLst>
                          <a:tab pos="228600" algn="l"/>
                          <a:tab pos="457200" algn="l"/>
                        </a:tabLst>
                      </a:pPr>
                      <a:r>
                        <a:rPr lang="en-US" sz="2200" dirty="0" err="1">
                          <a:effectLst/>
                          <a:latin typeface="Times New Roman" panose="02020603050405020304" pitchFamily="18" charset="0"/>
                          <a:cs typeface="Times New Roman" panose="02020603050405020304" pitchFamily="18" charset="0"/>
                        </a:rPr>
                        <a:t>Chuyển</a:t>
                      </a:r>
                      <a:r>
                        <a:rPr lang="en-US" sz="2200" dirty="0">
                          <a:effectLst/>
                          <a:latin typeface="Times New Roman" panose="02020603050405020304" pitchFamily="18" charset="0"/>
                          <a:cs typeface="Times New Roman" panose="02020603050405020304" pitchFamily="18" charset="0"/>
                        </a:rPr>
                        <a:t> sang </a:t>
                      </a:r>
                      <a:r>
                        <a:rPr lang="en-US" sz="2200" dirty="0" err="1">
                          <a:effectLst/>
                          <a:latin typeface="Times New Roman" panose="02020603050405020304" pitchFamily="18" charset="0"/>
                          <a:cs typeface="Times New Roman" panose="02020603050405020304" pitchFamily="18" charset="0"/>
                        </a:rPr>
                        <a:t>màn</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hình</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cài</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đặt</a:t>
                      </a:r>
                      <a:r>
                        <a:rPr lang="en-US" sz="2200" dirty="0">
                          <a:effectLst/>
                          <a:latin typeface="Times New Roman" panose="02020603050405020304" pitchFamily="18" charset="0"/>
                          <a:cs typeface="Times New Roman" panose="02020603050405020304" pitchFamily="18" charset="0"/>
                        </a:rPr>
                        <a:t>.</a:t>
                      </a:r>
                    </a:p>
                    <a:p>
                      <a:pPr marL="342900" marR="0" lvl="0" indent="-342900" algn="just">
                        <a:lnSpc>
                          <a:spcPct val="150000"/>
                        </a:lnSpc>
                        <a:spcBef>
                          <a:spcPts val="0"/>
                        </a:spcBef>
                        <a:spcAft>
                          <a:spcPts val="0"/>
                        </a:spcAft>
                        <a:buFont typeface="+mj-lt"/>
                        <a:buAutoNum type="arabicPeriod"/>
                        <a:tabLst>
                          <a:tab pos="228600" algn="l"/>
                          <a:tab pos="457200" algn="l"/>
                        </a:tabLst>
                      </a:pPr>
                      <a:r>
                        <a:rPr lang="en-US" sz="2200" dirty="0" err="1">
                          <a:effectLst/>
                          <a:latin typeface="Times New Roman" panose="02020603050405020304" pitchFamily="18" charset="0"/>
                          <a:cs typeface="Times New Roman" panose="02020603050405020304" pitchFamily="18" charset="0"/>
                        </a:rPr>
                        <a:t>Kết</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thúc</a:t>
                      </a:r>
                      <a:r>
                        <a:rPr lang="en-US" sz="2200" dirty="0">
                          <a:effectLst/>
                          <a:latin typeface="Times New Roman" panose="02020603050405020304" pitchFamily="18" charset="0"/>
                          <a:cs typeface="Times New Roman" panose="02020603050405020304" pitchFamily="18" charset="0"/>
                        </a:rPr>
                        <a:t> </a:t>
                      </a:r>
                      <a:r>
                        <a:rPr lang="en-US" sz="2200" dirty="0" err="1">
                          <a:effectLst/>
                          <a:latin typeface="Times New Roman" panose="02020603050405020304" pitchFamily="18" charset="0"/>
                          <a:cs typeface="Times New Roman" panose="02020603050405020304" pitchFamily="18" charset="0"/>
                        </a:rPr>
                        <a:t>Usecase</a:t>
                      </a:r>
                      <a:r>
                        <a:rPr lang="en-US" sz="2200" dirty="0">
                          <a:effectLst/>
                          <a:latin typeface="Times New Roman" panose="02020603050405020304" pitchFamily="18" charset="0"/>
                          <a:cs typeface="Times New Roman" panose="02020603050405020304" pitchFamily="18" charset="0"/>
                        </a:rPr>
                        <a:t>.</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976" marR="66976" marT="0" marB="0" anchor="ctr"/>
                </a:tc>
                <a:extLst>
                  <a:ext uri="{0D108BD9-81ED-4DB2-BD59-A6C34878D82A}">
                    <a16:rowId xmlns:a16="http://schemas.microsoft.com/office/drawing/2014/main" val="401195496"/>
                  </a:ext>
                </a:extLst>
              </a:tr>
            </a:tbl>
          </a:graphicData>
        </a:graphic>
      </p:graphicFrame>
      <p:sp>
        <p:nvSpPr>
          <p:cNvPr id="3" name="TextBox 2">
            <a:extLst>
              <a:ext uri="{FF2B5EF4-FFF2-40B4-BE49-F238E27FC236}">
                <a16:creationId xmlns:a16="http://schemas.microsoft.com/office/drawing/2014/main" id="{006020FF-D21A-4B6F-B4C3-1C15B0AC1A8C}"/>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23</a:t>
            </a:r>
          </a:p>
        </p:txBody>
      </p:sp>
    </p:spTree>
    <p:extLst>
      <p:ext uri="{BB962C8B-B14F-4D97-AF65-F5344CB8AC3E}">
        <p14:creationId xmlns:p14="http://schemas.microsoft.com/office/powerpoint/2010/main" val="14578797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9DDDBA7-058C-4341-A44A-51A5DA521325}"/>
              </a:ext>
            </a:extLst>
          </p:cNvPr>
          <p:cNvGraphicFramePr>
            <a:graphicFrameLocks noGrp="1"/>
          </p:cNvGraphicFramePr>
          <p:nvPr>
            <p:extLst>
              <p:ext uri="{D42A27DB-BD31-4B8C-83A1-F6EECF244321}">
                <p14:modId xmlns:p14="http://schemas.microsoft.com/office/powerpoint/2010/main" val="754388231"/>
              </p:ext>
            </p:extLst>
          </p:nvPr>
        </p:nvGraphicFramePr>
        <p:xfrm>
          <a:off x="0" y="0"/>
          <a:ext cx="12192000" cy="6857998"/>
        </p:xfrm>
        <a:graphic>
          <a:graphicData uri="http://schemas.openxmlformats.org/drawingml/2006/table">
            <a:tbl>
              <a:tblPr firstRow="1" firstCol="1" bandRow="1">
                <a:tableStyleId>{93296810-A885-4BE3-A3E7-6D5BEEA58F35}</a:tableStyleId>
              </a:tblPr>
              <a:tblGrid>
                <a:gridCol w="2800350">
                  <a:extLst>
                    <a:ext uri="{9D8B030D-6E8A-4147-A177-3AD203B41FA5}">
                      <a16:colId xmlns:a16="http://schemas.microsoft.com/office/drawing/2014/main" val="3110286757"/>
                    </a:ext>
                  </a:extLst>
                </a:gridCol>
                <a:gridCol w="9391650">
                  <a:extLst>
                    <a:ext uri="{9D8B030D-6E8A-4147-A177-3AD203B41FA5}">
                      <a16:colId xmlns:a16="http://schemas.microsoft.com/office/drawing/2014/main" val="3045240775"/>
                    </a:ext>
                  </a:extLst>
                </a:gridCol>
              </a:tblGrid>
              <a:tr h="414534">
                <a:tc>
                  <a:txBody>
                    <a:bodyPr/>
                    <a:lstStyle/>
                    <a:p>
                      <a:pPr marL="0" marR="0" indent="0" algn="ctr">
                        <a:lnSpc>
                          <a:spcPct val="150000"/>
                        </a:lnSpc>
                        <a:spcBef>
                          <a:spcPts val="0"/>
                        </a:spcBef>
                        <a:spcAft>
                          <a:spcPts val="0"/>
                        </a:spcAft>
                        <a:tabLst>
                          <a:tab pos="228600" algn="l"/>
                          <a:tab pos="457200" algn="l"/>
                        </a:tabLst>
                      </a:pPr>
                      <a:r>
                        <a:rPr lang="en-US" sz="2000" dirty="0">
                          <a:effectLst/>
                          <a:latin typeface="Times New Roman" panose="02020603050405020304" pitchFamily="18" charset="0"/>
                          <a:cs typeface="Times New Roman" panose="02020603050405020304" pitchFamily="18" charset="0"/>
                        </a:rPr>
                        <a:t>USE-CASE</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84" marR="30684" marT="0" marB="0" anchor="ctr"/>
                </a:tc>
                <a:tc>
                  <a:txBody>
                    <a:bodyPr/>
                    <a:lstStyle/>
                    <a:p>
                      <a:pPr marL="0" marR="0" indent="0" algn="ctr">
                        <a:lnSpc>
                          <a:spcPct val="150000"/>
                        </a:lnSpc>
                        <a:spcBef>
                          <a:spcPts val="0"/>
                        </a:spcBef>
                        <a:spcAft>
                          <a:spcPts val="0"/>
                        </a:spcAft>
                        <a:tabLst>
                          <a:tab pos="228600" algn="l"/>
                          <a:tab pos="457200" algn="l"/>
                        </a:tabLst>
                      </a:pPr>
                      <a:r>
                        <a:rPr lang="en-US" sz="2000" dirty="0">
                          <a:effectLst/>
                          <a:latin typeface="Times New Roman" panose="02020603050405020304" pitchFamily="18" charset="0"/>
                          <a:cs typeface="Times New Roman" panose="02020603050405020304" pitchFamily="18" charset="0"/>
                        </a:rPr>
                        <a:t>NỘI DUNG</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84" marR="30684" marT="0" marB="0" anchor="ctr"/>
                </a:tc>
                <a:extLst>
                  <a:ext uri="{0D108BD9-81ED-4DB2-BD59-A6C34878D82A}">
                    <a16:rowId xmlns:a16="http://schemas.microsoft.com/office/drawing/2014/main" val="4086154100"/>
                  </a:ext>
                </a:extLst>
              </a:tr>
              <a:tr h="414534">
                <a:tc>
                  <a:txBody>
                    <a:bodyPr/>
                    <a:lstStyle/>
                    <a:p>
                      <a:pPr marL="0" marR="0" indent="0" algn="ctr">
                        <a:lnSpc>
                          <a:spcPct val="150000"/>
                        </a:lnSpc>
                        <a:spcBef>
                          <a:spcPts val="0"/>
                        </a:spcBef>
                        <a:spcAft>
                          <a:spcPts val="0"/>
                        </a:spcAft>
                        <a:tabLst>
                          <a:tab pos="228600" algn="l"/>
                          <a:tab pos="457200" algn="l"/>
                        </a:tabLst>
                      </a:pPr>
                      <a:r>
                        <a:rPr lang="en-US" sz="2000" dirty="0" err="1">
                          <a:effectLst/>
                          <a:latin typeface="Times New Roman" panose="02020603050405020304" pitchFamily="18" charset="0"/>
                          <a:cs typeface="Times New Roman" panose="02020603050405020304" pitchFamily="18" charset="0"/>
                        </a:rPr>
                        <a:t>Tên</a:t>
                      </a:r>
                      <a:r>
                        <a:rPr lang="en-US" sz="2000" dirty="0">
                          <a:effectLst/>
                          <a:latin typeface="Times New Roman" panose="02020603050405020304" pitchFamily="18" charset="0"/>
                          <a:cs typeface="Times New Roman" panose="02020603050405020304" pitchFamily="18" charset="0"/>
                        </a:rPr>
                        <a:t> Use-Case</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84" marR="30684" marT="0" marB="0" anchor="ctr"/>
                </a:tc>
                <a:tc>
                  <a:txBody>
                    <a:bodyPr/>
                    <a:lstStyle/>
                    <a:p>
                      <a:pPr marL="0" marR="0" indent="0" algn="ctr">
                        <a:lnSpc>
                          <a:spcPct val="150000"/>
                        </a:lnSpc>
                        <a:spcBef>
                          <a:spcPts val="0"/>
                        </a:spcBef>
                        <a:spcAft>
                          <a:spcPts val="0"/>
                        </a:spcAft>
                        <a:tabLst>
                          <a:tab pos="228600" algn="l"/>
                          <a:tab pos="457200" algn="l"/>
                        </a:tabLst>
                      </a:pPr>
                      <a:r>
                        <a:rPr lang="en-US" sz="2000" b="1" dirty="0">
                          <a:effectLst/>
                          <a:latin typeface="Times New Roman" panose="02020603050405020304" pitchFamily="18" charset="0"/>
                          <a:cs typeface="Times New Roman" panose="02020603050405020304" pitchFamily="18" charset="0"/>
                        </a:rPr>
                        <a:t>KẾT BẠN </a:t>
                      </a:r>
                      <a:endPar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84" marR="30684" marT="0" marB="0" anchor="ctr"/>
                </a:tc>
                <a:extLst>
                  <a:ext uri="{0D108BD9-81ED-4DB2-BD59-A6C34878D82A}">
                    <a16:rowId xmlns:a16="http://schemas.microsoft.com/office/drawing/2014/main" val="1527631140"/>
                  </a:ext>
                </a:extLst>
              </a:tr>
              <a:tr h="414272">
                <a:tc>
                  <a:txBody>
                    <a:bodyPr/>
                    <a:lstStyle/>
                    <a:p>
                      <a:pPr marL="0" marR="0" indent="0" algn="ctr">
                        <a:lnSpc>
                          <a:spcPct val="150000"/>
                        </a:lnSpc>
                        <a:spcBef>
                          <a:spcPts val="0"/>
                        </a:spcBef>
                        <a:spcAft>
                          <a:spcPts val="0"/>
                        </a:spcAft>
                        <a:tabLst>
                          <a:tab pos="228600" algn="l"/>
                          <a:tab pos="457200" algn="l"/>
                        </a:tabLst>
                      </a:pPr>
                      <a:r>
                        <a:rPr lang="en-US" sz="2000">
                          <a:effectLst/>
                          <a:latin typeface="Times New Roman" panose="02020603050405020304" pitchFamily="18" charset="0"/>
                          <a:cs typeface="Times New Roman" panose="02020603050405020304" pitchFamily="18" charset="0"/>
                        </a:rPr>
                        <a:t>Mô tả</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84" marR="30684" marT="0" marB="0" anchor="ctr"/>
                </a:tc>
                <a:tc>
                  <a:txBody>
                    <a:bodyPr/>
                    <a:lstStyle/>
                    <a:p>
                      <a:pPr marL="0" marR="0" indent="0" algn="just">
                        <a:lnSpc>
                          <a:spcPct val="150000"/>
                        </a:lnSpc>
                        <a:spcBef>
                          <a:spcPts val="0"/>
                        </a:spcBef>
                        <a:spcAft>
                          <a:spcPts val="0"/>
                        </a:spcAft>
                        <a:tabLst>
                          <a:tab pos="228600" algn="l"/>
                          <a:tab pos="457200" algn="l"/>
                        </a:tabLst>
                      </a:pPr>
                      <a:r>
                        <a:rPr lang="en-US" sz="2000">
                          <a:effectLst/>
                          <a:latin typeface="Times New Roman" panose="02020603050405020304" pitchFamily="18" charset="0"/>
                          <a:cs typeface="Times New Roman" panose="02020603050405020304" pitchFamily="18" charset="0"/>
                        </a:rPr>
                        <a:t>Tìm kiếm và kết bạn với người dùng khác</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84" marR="30684" marT="0" marB="0" anchor="ctr"/>
                </a:tc>
                <a:extLst>
                  <a:ext uri="{0D108BD9-81ED-4DB2-BD59-A6C34878D82A}">
                    <a16:rowId xmlns:a16="http://schemas.microsoft.com/office/drawing/2014/main" val="3477706558"/>
                  </a:ext>
                </a:extLst>
              </a:tr>
              <a:tr h="414534">
                <a:tc>
                  <a:txBody>
                    <a:bodyPr/>
                    <a:lstStyle/>
                    <a:p>
                      <a:pPr marL="0" marR="0" indent="0" algn="ctr">
                        <a:lnSpc>
                          <a:spcPct val="150000"/>
                        </a:lnSpc>
                        <a:spcBef>
                          <a:spcPts val="0"/>
                        </a:spcBef>
                        <a:spcAft>
                          <a:spcPts val="0"/>
                        </a:spcAft>
                        <a:tabLst>
                          <a:tab pos="228600" algn="l"/>
                          <a:tab pos="457200" algn="l"/>
                        </a:tabLst>
                      </a:pPr>
                      <a:r>
                        <a:rPr lang="en-US" sz="2000">
                          <a:effectLst/>
                          <a:latin typeface="Times New Roman" panose="02020603050405020304" pitchFamily="18" charset="0"/>
                          <a:cs typeface="Times New Roman" panose="02020603050405020304" pitchFamily="18" charset="0"/>
                        </a:rPr>
                        <a:t>Actor</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84" marR="30684" marT="0" marB="0" anchor="ctr"/>
                </a:tc>
                <a:tc>
                  <a:txBody>
                    <a:bodyPr/>
                    <a:lstStyle/>
                    <a:p>
                      <a:pPr marL="0" marR="0" indent="0" algn="just">
                        <a:lnSpc>
                          <a:spcPct val="150000"/>
                        </a:lnSpc>
                        <a:spcBef>
                          <a:spcPts val="0"/>
                        </a:spcBef>
                        <a:spcAft>
                          <a:spcPts val="0"/>
                        </a:spcAft>
                        <a:tabLst>
                          <a:tab pos="228600" algn="l"/>
                          <a:tab pos="457200" algn="l"/>
                        </a:tabLst>
                      </a:pPr>
                      <a:r>
                        <a:rPr lang="en-US" sz="2000">
                          <a:effectLst/>
                          <a:latin typeface="Times New Roman" panose="02020603050405020304" pitchFamily="18" charset="0"/>
                          <a:cs typeface="Times New Roman" panose="02020603050405020304" pitchFamily="18" charset="0"/>
                        </a:rPr>
                        <a:t>Người dùng</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84" marR="30684" marT="0" marB="0" anchor="ctr"/>
                </a:tc>
                <a:extLst>
                  <a:ext uri="{0D108BD9-81ED-4DB2-BD59-A6C34878D82A}">
                    <a16:rowId xmlns:a16="http://schemas.microsoft.com/office/drawing/2014/main" val="2153657262"/>
                  </a:ext>
                </a:extLst>
              </a:tr>
              <a:tr h="885333">
                <a:tc>
                  <a:txBody>
                    <a:bodyPr/>
                    <a:lstStyle/>
                    <a:p>
                      <a:pPr marL="0" marR="0" indent="0" algn="ctr">
                        <a:lnSpc>
                          <a:spcPct val="150000"/>
                        </a:lnSpc>
                        <a:spcBef>
                          <a:spcPts val="0"/>
                        </a:spcBef>
                        <a:spcAft>
                          <a:spcPts val="0"/>
                        </a:spcAft>
                        <a:tabLst>
                          <a:tab pos="228600" algn="l"/>
                          <a:tab pos="457200" algn="l"/>
                        </a:tabLst>
                      </a:pPr>
                      <a:r>
                        <a:rPr lang="en-US" sz="2000">
                          <a:effectLst/>
                          <a:latin typeface="Times New Roman" panose="02020603050405020304" pitchFamily="18" charset="0"/>
                          <a:cs typeface="Times New Roman" panose="02020603050405020304" pitchFamily="18" charset="0"/>
                        </a:rPr>
                        <a:t>Điều kiện kích hoạt</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84" marR="30684" marT="0" marB="0" anchor="ctr"/>
                </a:tc>
                <a:tc>
                  <a:txBody>
                    <a:bodyPr/>
                    <a:lstStyle/>
                    <a:p>
                      <a:pPr marL="0" marR="0" indent="0" algn="just">
                        <a:lnSpc>
                          <a:spcPct val="150000"/>
                        </a:lnSpc>
                        <a:spcBef>
                          <a:spcPts val="0"/>
                        </a:spcBef>
                        <a:spcAft>
                          <a:spcPts val="0"/>
                        </a:spcAft>
                        <a:tabLst>
                          <a:tab pos="228600" algn="l"/>
                          <a:tab pos="457200" algn="l"/>
                        </a:tabLst>
                      </a:pPr>
                      <a:r>
                        <a:rPr lang="en-US" sz="2000" dirty="0" err="1">
                          <a:effectLst/>
                          <a:latin typeface="Times New Roman" panose="02020603050405020304" pitchFamily="18" charset="0"/>
                          <a:cs typeface="Times New Roman" panose="02020603050405020304" pitchFamily="18" charset="0"/>
                        </a:rPr>
                        <a:t>Người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dùng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có</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số</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điện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thoại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người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dùng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đã</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đăng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vào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ứng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dụng</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84" marR="30684" marT="0" marB="0" anchor="ctr"/>
                </a:tc>
                <a:extLst>
                  <a:ext uri="{0D108BD9-81ED-4DB2-BD59-A6C34878D82A}">
                    <a16:rowId xmlns:a16="http://schemas.microsoft.com/office/drawing/2014/main" val="2834779941"/>
                  </a:ext>
                </a:extLst>
              </a:tr>
              <a:tr h="414272">
                <a:tc>
                  <a:txBody>
                    <a:bodyPr/>
                    <a:lstStyle/>
                    <a:p>
                      <a:pPr marL="0" marR="0" indent="0" algn="ctr">
                        <a:lnSpc>
                          <a:spcPct val="150000"/>
                        </a:lnSpc>
                        <a:spcBef>
                          <a:spcPts val="0"/>
                        </a:spcBef>
                        <a:spcAft>
                          <a:spcPts val="0"/>
                        </a:spcAft>
                        <a:tabLst>
                          <a:tab pos="228600" algn="l"/>
                          <a:tab pos="457200" algn="l"/>
                        </a:tabLst>
                      </a:pPr>
                      <a:r>
                        <a:rPr lang="en-US" sz="2000">
                          <a:effectLst/>
                          <a:latin typeface="Times New Roman" panose="02020603050405020304" pitchFamily="18" charset="0"/>
                          <a:cs typeface="Times New Roman" panose="02020603050405020304" pitchFamily="18" charset="0"/>
                        </a:rPr>
                        <a:t>Tiền điều kiện</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84" marR="30684" marT="0" marB="0" anchor="ctr"/>
                </a:tc>
                <a:tc>
                  <a:txBody>
                    <a:bodyPr/>
                    <a:lstStyle/>
                    <a:p>
                      <a:pPr marL="0" marR="0" indent="0" algn="just">
                        <a:lnSpc>
                          <a:spcPct val="150000"/>
                        </a:lnSpc>
                        <a:spcBef>
                          <a:spcPts val="0"/>
                        </a:spcBef>
                        <a:spcAft>
                          <a:spcPts val="0"/>
                        </a:spcAft>
                        <a:tabLst>
                          <a:tab pos="228600" algn="l"/>
                          <a:tab pos="457200" algn="l"/>
                        </a:tabLst>
                      </a:pPr>
                      <a:r>
                        <a:rPr lang="en-US" sz="2000">
                          <a:effectLst/>
                          <a:latin typeface="Times New Roman" panose="02020603050405020304" pitchFamily="18" charset="0"/>
                          <a:cs typeface="Times New Roman" panose="02020603050405020304" pitchFamily="18" charset="0"/>
                        </a:rPr>
                        <a:t>ND vào trang Chọn liên hệ</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84" marR="30684" marT="0" marB="0" anchor="ctr"/>
                </a:tc>
                <a:extLst>
                  <a:ext uri="{0D108BD9-81ED-4DB2-BD59-A6C34878D82A}">
                    <a16:rowId xmlns:a16="http://schemas.microsoft.com/office/drawing/2014/main" val="3141494165"/>
                  </a:ext>
                </a:extLst>
              </a:tr>
              <a:tr h="613334">
                <a:tc>
                  <a:txBody>
                    <a:bodyPr/>
                    <a:lstStyle/>
                    <a:p>
                      <a:pPr marL="0" marR="0" indent="0" algn="ctr">
                        <a:lnSpc>
                          <a:spcPct val="150000"/>
                        </a:lnSpc>
                        <a:spcBef>
                          <a:spcPts val="0"/>
                        </a:spcBef>
                        <a:spcAft>
                          <a:spcPts val="0"/>
                        </a:spcAft>
                        <a:tabLst>
                          <a:tab pos="228600" algn="l"/>
                          <a:tab pos="457200" algn="l"/>
                        </a:tabLst>
                      </a:pPr>
                      <a:r>
                        <a:rPr lang="en-US" sz="2000">
                          <a:effectLst/>
                          <a:latin typeface="Times New Roman" panose="02020603050405020304" pitchFamily="18" charset="0"/>
                          <a:cs typeface="Times New Roman" panose="02020603050405020304" pitchFamily="18" charset="0"/>
                        </a:rPr>
                        <a:t>Hậu điều kiện</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84" marR="30684" marT="0" marB="0" anchor="ctr"/>
                </a:tc>
                <a:tc>
                  <a:txBody>
                    <a:bodyPr/>
                    <a:lstStyle/>
                    <a:p>
                      <a:pPr marL="0" marR="0" indent="0" algn="just">
                        <a:lnSpc>
                          <a:spcPct val="150000"/>
                        </a:lnSpc>
                        <a:spcBef>
                          <a:spcPts val="0"/>
                        </a:spcBef>
                        <a:spcAft>
                          <a:spcPts val="0"/>
                        </a:spcAft>
                        <a:tabLst>
                          <a:tab pos="228600" algn="l"/>
                          <a:tab pos="457200" algn="l"/>
                        </a:tabLst>
                      </a:pPr>
                      <a:r>
                        <a:rPr lang="en-US" sz="2000" dirty="0" err="1">
                          <a:effectLst/>
                          <a:latin typeface="Times New Roman" panose="02020603050405020304" pitchFamily="18" charset="0"/>
                          <a:cs typeface="Times New Roman" panose="02020603050405020304" pitchFamily="18" charset="0"/>
                        </a:rPr>
                        <a:t>Thêm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bạn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thành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công,trang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chính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Màn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hình</a:t>
                      </a:r>
                      <a:r>
                        <a:rPr lang="en-US" sz="2000" dirty="0">
                          <a:effectLst/>
                          <a:latin typeface="Times New Roman" panose="02020603050405020304" pitchFamily="18" charset="0"/>
                          <a:cs typeface="Times New Roman" panose="02020603050405020304" pitchFamily="18" charset="0"/>
                        </a:rPr>
                        <a:t> Tin </a:t>
                      </a:r>
                      <a:r>
                        <a:rPr lang="en-US" sz="2000" dirty="0" err="1">
                          <a:effectLst/>
                          <a:latin typeface="Times New Roman" panose="02020603050405020304" pitchFamily="18" charset="0"/>
                          <a:cs typeface="Times New Roman" panose="02020603050405020304" pitchFamily="18" charset="0"/>
                        </a:rPr>
                        <a:t>nhắn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sẽ</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hiện</a:t>
                      </a:r>
                      <a:r>
                        <a:rPr lang="en-US" sz="2000" dirty="0">
                          <a:effectLst/>
                          <a:latin typeface="Times New Roman" panose="02020603050405020304" pitchFamily="18" charset="0"/>
                          <a:cs typeface="Times New Roman" panose="02020603050405020304" pitchFamily="18" charset="0"/>
                        </a:rPr>
                        <a:t> Trang chat </a:t>
                      </a:r>
                      <a:r>
                        <a:rPr lang="en-US" sz="2000" dirty="0" err="1">
                          <a:effectLst/>
                          <a:latin typeface="Times New Roman" panose="02020603050405020304" pitchFamily="18" charset="0"/>
                          <a:cs typeface="Times New Roman" panose="02020603050405020304" pitchFamily="18" charset="0"/>
                        </a:rPr>
                        <a:t>với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người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dùng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đó</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84" marR="30684" marT="0" marB="0" anchor="ctr"/>
                </a:tc>
                <a:extLst>
                  <a:ext uri="{0D108BD9-81ED-4DB2-BD59-A6C34878D82A}">
                    <a16:rowId xmlns:a16="http://schemas.microsoft.com/office/drawing/2014/main" val="15110352"/>
                  </a:ext>
                </a:extLst>
              </a:tr>
              <a:tr h="3287185">
                <a:tc>
                  <a:txBody>
                    <a:bodyPr/>
                    <a:lstStyle/>
                    <a:p>
                      <a:pPr marL="0" marR="0" indent="0" algn="ctr">
                        <a:lnSpc>
                          <a:spcPct val="150000"/>
                        </a:lnSpc>
                        <a:spcBef>
                          <a:spcPts val="0"/>
                        </a:spcBef>
                        <a:spcAft>
                          <a:spcPts val="0"/>
                        </a:spcAft>
                        <a:tabLst>
                          <a:tab pos="228600" algn="l"/>
                          <a:tab pos="457200" algn="l"/>
                        </a:tabLst>
                      </a:pPr>
                      <a:r>
                        <a:rPr lang="en-US" sz="2000" dirty="0" err="1">
                          <a:effectLst/>
                          <a:latin typeface="Times New Roman" panose="02020603050405020304" pitchFamily="18" charset="0"/>
                          <a:cs typeface="Times New Roman" panose="02020603050405020304" pitchFamily="18" charset="0"/>
                        </a:rPr>
                        <a:t>Luồng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sự</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kiện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chính</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684" marR="30684" marT="0" marB="0" anchor="ctr"/>
                </a:tc>
                <a:tc>
                  <a:txBody>
                    <a:bodyPr/>
                    <a:lstStyle/>
                    <a:p>
                      <a:pPr marL="342900" marR="0" lvl="0" indent="-342900" algn="just">
                        <a:lnSpc>
                          <a:spcPct val="150000"/>
                        </a:lnSpc>
                        <a:spcBef>
                          <a:spcPts val="0"/>
                        </a:spcBef>
                        <a:spcAft>
                          <a:spcPts val="0"/>
                        </a:spcAft>
                        <a:buFont typeface="+mj-lt"/>
                        <a:buAutoNum type="arabicPeriod"/>
                      </a:pPr>
                      <a:r>
                        <a:rPr lang="en-US" sz="2000" dirty="0">
                          <a:effectLst/>
                          <a:latin typeface="Times New Roman" panose="02020603050405020304" pitchFamily="18" charset="0"/>
                          <a:cs typeface="Times New Roman" panose="02020603050405020304" pitchFamily="18" charset="0"/>
                        </a:rPr>
                        <a:t>Trang </a:t>
                      </a:r>
                      <a:r>
                        <a:rPr lang="en-US" sz="2000" dirty="0" err="1">
                          <a:effectLst/>
                          <a:latin typeface="Times New Roman" panose="02020603050405020304" pitchFamily="18" charset="0"/>
                          <a:cs typeface="Times New Roman" panose="02020603050405020304" pitchFamily="18" charset="0"/>
                        </a:rPr>
                        <a:t>Chọn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liên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hệ</a:t>
                      </a:r>
                      <a:endParaRPr lang="en-US" sz="2000" dirty="0">
                        <a:effectLst/>
                        <a:latin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err="1">
                          <a:effectLst/>
                          <a:latin typeface="Times New Roman" panose="02020603050405020304" pitchFamily="18" charset="0"/>
                          <a:cs typeface="Times New Roman" panose="02020603050405020304" pitchFamily="18" charset="0"/>
                        </a:rPr>
                        <a:t>Chọn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liên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hệ</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mà</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bạn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đã</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có</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sẵn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số</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điện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thoại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được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lưu</a:t>
                      </a:r>
                      <a:r>
                        <a:rPr lang="en-US" sz="2000" dirty="0">
                          <a:effectLst/>
                          <a:latin typeface="Times New Roman" panose="02020603050405020304" pitchFamily="18" charset="0"/>
                          <a:cs typeface="Times New Roman" panose="02020603050405020304" pitchFamily="18" charset="0"/>
                        </a:rPr>
                        <a:t>.</a:t>
                      </a:r>
                    </a:p>
                    <a:p>
                      <a:pPr marL="342900" marR="0" lvl="0" indent="-342900" algn="just">
                        <a:lnSpc>
                          <a:spcPct val="150000"/>
                        </a:lnSpc>
                        <a:spcBef>
                          <a:spcPts val="0"/>
                        </a:spcBef>
                        <a:spcAft>
                          <a:spcPts val="0"/>
                        </a:spcAft>
                        <a:buFont typeface="+mj-lt"/>
                        <a:buAutoNum type="arabicPeriod"/>
                      </a:pPr>
                      <a:r>
                        <a:rPr lang="en-US" sz="2000" dirty="0" err="1">
                          <a:effectLst/>
                          <a:latin typeface="Times New Roman" panose="02020603050405020304" pitchFamily="18" charset="0"/>
                          <a:cs typeface="Times New Roman" panose="02020603050405020304" pitchFamily="18" charset="0"/>
                        </a:rPr>
                        <a:t>Hiển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thị</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trang</a:t>
                      </a:r>
                      <a:r>
                        <a:rPr lang="en-US" sz="2000" dirty="0">
                          <a:effectLst/>
                          <a:latin typeface="Times New Roman" panose="02020603050405020304" pitchFamily="18" charset="0"/>
                          <a:cs typeface="Times New Roman" panose="02020603050405020304" pitchFamily="18" charset="0"/>
                        </a:rPr>
                        <a:t> chat </a:t>
                      </a:r>
                      <a:r>
                        <a:rPr lang="en-US" sz="2000" dirty="0" err="1">
                          <a:effectLst/>
                          <a:latin typeface="Times New Roman" panose="02020603050405020304" pitchFamily="18" charset="0"/>
                          <a:cs typeface="Times New Roman" panose="02020603050405020304" pitchFamily="18" charset="0"/>
                        </a:rPr>
                        <a:t>với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người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dùng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đó</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hãy</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nhắn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một</a:t>
                      </a:r>
                      <a:r>
                        <a:rPr lang="en-US" sz="2000" dirty="0">
                          <a:effectLst/>
                          <a:latin typeface="Times New Roman" panose="02020603050405020304" pitchFamily="18" charset="0"/>
                          <a:cs typeface="Times New Roman" panose="02020603050405020304" pitchFamily="18" charset="0"/>
                        </a:rPr>
                        <a:t> tin </a:t>
                      </a:r>
                      <a:r>
                        <a:rPr lang="en-US" sz="2000" dirty="0" err="1">
                          <a:effectLst/>
                          <a:latin typeface="Times New Roman" panose="02020603050405020304" pitchFamily="18" charset="0"/>
                          <a:cs typeface="Times New Roman" panose="02020603050405020304" pitchFamily="18" charset="0"/>
                        </a:rPr>
                        <a:t>nhắn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gì</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đó</a:t>
                      </a:r>
                      <a:r>
                        <a:rPr lang="en-US" sz="2000" dirty="0">
                          <a:effectLst/>
                          <a:latin typeface="Times New Roman" panose="02020603050405020304" pitchFamily="18" charset="0"/>
                          <a:cs typeface="Times New Roman" panose="02020603050405020304" pitchFamily="18" charset="0"/>
                        </a:rPr>
                        <a:t> </a:t>
                      </a:r>
                    </a:p>
                    <a:p>
                      <a:pPr marL="342900" marR="0" lvl="0" indent="-342900" algn="just">
                        <a:lnSpc>
                          <a:spcPct val="150000"/>
                        </a:lnSpc>
                        <a:spcBef>
                          <a:spcPts val="0"/>
                        </a:spcBef>
                        <a:spcAft>
                          <a:spcPts val="0"/>
                        </a:spcAft>
                        <a:buFont typeface="+mj-lt"/>
                        <a:buAutoNum type="arabicPeriod"/>
                      </a:pPr>
                      <a:r>
                        <a:rPr lang="en-US" sz="2000" dirty="0" err="1">
                          <a:effectLst/>
                          <a:latin typeface="Times New Roman" panose="02020603050405020304" pitchFamily="18" charset="0"/>
                          <a:cs typeface="Times New Roman" panose="02020603050405020304" pitchFamily="18" charset="0"/>
                        </a:rPr>
                        <a:t>Người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dùng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còn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lại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nếu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nhận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định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nếu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muốn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kết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bạn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sẽ</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hiện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bảng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thông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báo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trong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trang</a:t>
                      </a:r>
                      <a:r>
                        <a:rPr lang="en-US" sz="2000" dirty="0">
                          <a:effectLst/>
                          <a:latin typeface="Times New Roman" panose="02020603050405020304" pitchFamily="18" charset="0"/>
                          <a:cs typeface="Times New Roman" panose="02020603050405020304" pitchFamily="18" charset="0"/>
                        </a:rPr>
                        <a:t> chat, </a:t>
                      </a:r>
                      <a:r>
                        <a:rPr lang="en-US" sz="2000" dirty="0" err="1">
                          <a:effectLst/>
                          <a:latin typeface="Times New Roman" panose="02020603050405020304" pitchFamily="18" charset="0"/>
                          <a:cs typeface="Times New Roman" panose="02020603050405020304" pitchFamily="18" charset="0"/>
                        </a:rPr>
                        <a:t>nếu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đồng</a:t>
                      </a:r>
                      <a:r>
                        <a:rPr lang="en-US" sz="2000" dirty="0">
                          <a:effectLst/>
                          <a:latin typeface="Times New Roman" panose="02020603050405020304" pitchFamily="18" charset="0"/>
                          <a:cs typeface="Times New Roman" panose="02020603050405020304" pitchFamily="18" charset="0"/>
                        </a:rPr>
                        <a:t> ý </a:t>
                      </a:r>
                      <a:r>
                        <a:rPr lang="en-US" sz="2000" dirty="0" err="1">
                          <a:effectLst/>
                          <a:latin typeface="Times New Roman" panose="02020603050405020304" pitchFamily="18" charset="0"/>
                          <a:cs typeface="Times New Roman" panose="02020603050405020304" pitchFamily="18" charset="0"/>
                        </a:rPr>
                        <a:t>nhấn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Kết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bạn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hoặc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Từ</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chối</a:t>
                      </a:r>
                      <a:r>
                        <a:rPr lang="en-US" sz="2000" dirty="0">
                          <a:effectLst/>
                          <a:latin typeface="Times New Roman" panose="02020603050405020304" pitchFamily="18" charset="0"/>
                          <a:cs typeface="Times New Roman" panose="02020603050405020304" pitchFamily="18" charset="0"/>
                        </a:rPr>
                        <a:t>”.</a:t>
                      </a:r>
                    </a:p>
                    <a:p>
                      <a:pPr marL="342900" marR="0" lvl="0" indent="-342900" algn="just">
                        <a:lnSpc>
                          <a:spcPct val="150000"/>
                        </a:lnSpc>
                        <a:spcBef>
                          <a:spcPts val="0"/>
                        </a:spcBef>
                        <a:spcAft>
                          <a:spcPts val="0"/>
                        </a:spcAft>
                        <a:buFont typeface="+mj-lt"/>
                        <a:buAutoNum type="arabicPeriod"/>
                      </a:pPr>
                      <a:r>
                        <a:rPr lang="en-US" sz="2000" dirty="0" err="1">
                          <a:effectLst/>
                          <a:latin typeface="Times New Roman" panose="02020603050405020304" pitchFamily="18" charset="0"/>
                          <a:cs typeface="Times New Roman" panose="02020603050405020304" pitchFamily="18" charset="0"/>
                        </a:rPr>
                        <a:t>Kết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thúc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UseCase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0684" marR="30684" marT="0" marB="0" anchor="ctr"/>
                </a:tc>
                <a:extLst>
                  <a:ext uri="{0D108BD9-81ED-4DB2-BD59-A6C34878D82A}">
                    <a16:rowId xmlns:a16="http://schemas.microsoft.com/office/drawing/2014/main" val="2580828505"/>
                  </a:ext>
                </a:extLst>
              </a:tr>
            </a:tbl>
          </a:graphicData>
        </a:graphic>
      </p:graphicFrame>
      <p:sp>
        <p:nvSpPr>
          <p:cNvPr id="4" name="TextBox 3">
            <a:extLst>
              <a:ext uri="{FF2B5EF4-FFF2-40B4-BE49-F238E27FC236}">
                <a16:creationId xmlns:a16="http://schemas.microsoft.com/office/drawing/2014/main" id="{8A69C8A7-8237-4F11-9DAF-CC884DB85592}"/>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24</a:t>
            </a:r>
          </a:p>
        </p:txBody>
      </p:sp>
    </p:spTree>
    <p:extLst>
      <p:ext uri="{BB962C8B-B14F-4D97-AF65-F5344CB8AC3E}">
        <p14:creationId xmlns:p14="http://schemas.microsoft.com/office/powerpoint/2010/main" val="304538315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7AE15A6-1C23-4B6E-9837-DFF19C188F6E}"/>
              </a:ext>
            </a:extLst>
          </p:cNvPr>
          <p:cNvGraphicFramePr>
            <a:graphicFrameLocks noGrp="1"/>
          </p:cNvGraphicFramePr>
          <p:nvPr>
            <p:extLst>
              <p:ext uri="{D42A27DB-BD31-4B8C-83A1-F6EECF244321}">
                <p14:modId xmlns:p14="http://schemas.microsoft.com/office/powerpoint/2010/main" val="2962647594"/>
              </p:ext>
            </p:extLst>
          </p:nvPr>
        </p:nvGraphicFramePr>
        <p:xfrm>
          <a:off x="1" y="0"/>
          <a:ext cx="12192000" cy="6867322"/>
        </p:xfrm>
        <a:graphic>
          <a:graphicData uri="http://schemas.openxmlformats.org/drawingml/2006/table">
            <a:tbl>
              <a:tblPr firstRow="1" firstCol="1" bandRow="1">
                <a:tableStyleId>{93296810-A885-4BE3-A3E7-6D5BEEA58F35}</a:tableStyleId>
              </a:tblPr>
              <a:tblGrid>
                <a:gridCol w="3657599">
                  <a:extLst>
                    <a:ext uri="{9D8B030D-6E8A-4147-A177-3AD203B41FA5}">
                      <a16:colId xmlns:a16="http://schemas.microsoft.com/office/drawing/2014/main" val="3714099963"/>
                    </a:ext>
                  </a:extLst>
                </a:gridCol>
                <a:gridCol w="8534401">
                  <a:extLst>
                    <a:ext uri="{9D8B030D-6E8A-4147-A177-3AD203B41FA5}">
                      <a16:colId xmlns:a16="http://schemas.microsoft.com/office/drawing/2014/main" val="1882689901"/>
                    </a:ext>
                  </a:extLst>
                </a:gridCol>
              </a:tblGrid>
              <a:tr h="481054">
                <a:tc>
                  <a:txBody>
                    <a:bodyPr/>
                    <a:lstStyle/>
                    <a:p>
                      <a:pPr marL="0" marR="0" indent="0" algn="ctr">
                        <a:lnSpc>
                          <a:spcPct val="150000"/>
                        </a:lnSpc>
                        <a:spcBef>
                          <a:spcPts val="0"/>
                        </a:spcBef>
                        <a:spcAft>
                          <a:spcPts val="0"/>
                        </a:spcAft>
                        <a:tabLst>
                          <a:tab pos="228600" algn="l"/>
                          <a:tab pos="457200" algn="l"/>
                        </a:tabLst>
                      </a:pPr>
                      <a:r>
                        <a:rPr lang="en-US" sz="2400" dirty="0">
                          <a:effectLst/>
                          <a:latin typeface="Times New Roman" panose="02020603050405020304" pitchFamily="18" charset="0"/>
                          <a:cs typeface="Times New Roman" panose="02020603050405020304" pitchFamily="18" charset="0"/>
                        </a:rPr>
                        <a:t>USE-CASE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ctr">
                        <a:lnSpc>
                          <a:spcPct val="150000"/>
                        </a:lnSpc>
                        <a:spcBef>
                          <a:spcPts val="0"/>
                        </a:spcBef>
                        <a:spcAft>
                          <a:spcPts val="0"/>
                        </a:spcAft>
                        <a:tabLst>
                          <a:tab pos="228600" algn="l"/>
                          <a:tab pos="457200" algn="l"/>
                        </a:tabLst>
                      </a:pPr>
                      <a:r>
                        <a:rPr lang="en-US" sz="2400" dirty="0">
                          <a:effectLst/>
                          <a:latin typeface="Times New Roman" panose="02020603050405020304" pitchFamily="18" charset="0"/>
                          <a:cs typeface="Times New Roman" panose="02020603050405020304" pitchFamily="18" charset="0"/>
                        </a:rPr>
                        <a:t>NỘI DUNG</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53089773"/>
                  </a:ext>
                </a:extLst>
              </a:tr>
              <a:tr h="481054">
                <a:tc>
                  <a:txBody>
                    <a:bodyPr/>
                    <a:lstStyle/>
                    <a:p>
                      <a:pPr marL="0" marR="0" indent="0" algn="ctr">
                        <a:lnSpc>
                          <a:spcPct val="150000"/>
                        </a:lnSpc>
                        <a:spcBef>
                          <a:spcPts val="0"/>
                        </a:spcBef>
                        <a:spcAft>
                          <a:spcPts val="0"/>
                        </a:spcAft>
                        <a:tabLst>
                          <a:tab pos="228600" algn="l"/>
                          <a:tab pos="457200" algn="l"/>
                        </a:tabLst>
                      </a:pPr>
                      <a:r>
                        <a:rPr lang="en-US" sz="2400" b="1" dirty="0">
                          <a:effectLst/>
                          <a:latin typeface="Times New Roman" panose="02020603050405020304" pitchFamily="18" charset="0"/>
                          <a:cs typeface="Times New Roman" panose="02020603050405020304" pitchFamily="18" charset="0"/>
                        </a:rPr>
                        <a:t>TÊN USE-CASE</a:t>
                      </a: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ctr">
                        <a:lnSpc>
                          <a:spcPct val="150000"/>
                        </a:lnSpc>
                        <a:spcBef>
                          <a:spcPts val="0"/>
                        </a:spcBef>
                        <a:spcAft>
                          <a:spcPts val="0"/>
                        </a:spcAft>
                        <a:tabLst>
                          <a:tab pos="228600" algn="l"/>
                          <a:tab pos="457200" algn="l"/>
                        </a:tabLst>
                      </a:pPr>
                      <a:r>
                        <a:rPr lang="en-US" sz="2400" b="1" dirty="0">
                          <a:effectLst/>
                          <a:latin typeface="Times New Roman" panose="02020603050405020304" pitchFamily="18" charset="0"/>
                          <a:cs typeface="Times New Roman" panose="02020603050405020304" pitchFamily="18" charset="0"/>
                        </a:rPr>
                        <a:t>NHẮN TIN</a:t>
                      </a: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57619580"/>
                  </a:ext>
                </a:extLst>
              </a:tr>
              <a:tr h="663636">
                <a:tc>
                  <a:txBody>
                    <a:bodyPr/>
                    <a:lstStyle/>
                    <a:p>
                      <a:pPr marL="0" marR="0" indent="0" algn="ctr">
                        <a:lnSpc>
                          <a:spcPct val="150000"/>
                        </a:lnSpc>
                        <a:spcBef>
                          <a:spcPts val="0"/>
                        </a:spcBef>
                        <a:spcAft>
                          <a:spcPts val="0"/>
                        </a:spcAft>
                        <a:tabLst>
                          <a:tab pos="228600" algn="l"/>
                          <a:tab pos="457200" algn="l"/>
                        </a:tabLst>
                      </a:pPr>
                      <a:r>
                        <a:rPr lang="en-US" sz="2400">
                          <a:effectLst/>
                          <a:latin typeface="Times New Roman" panose="02020603050405020304" pitchFamily="18" charset="0"/>
                          <a:cs typeface="Times New Roman" panose="02020603050405020304" pitchFamily="18" charset="0"/>
                        </a:rPr>
                        <a:t>Mô tả</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just">
                        <a:lnSpc>
                          <a:spcPct val="150000"/>
                        </a:lnSpc>
                        <a:spcBef>
                          <a:spcPts val="0"/>
                        </a:spcBef>
                        <a:spcAft>
                          <a:spcPts val="0"/>
                        </a:spcAft>
                        <a:tabLst>
                          <a:tab pos="228600" algn="l"/>
                          <a:tab pos="457200" algn="l"/>
                        </a:tabLst>
                      </a:pPr>
                      <a:r>
                        <a:rPr lang="en-US" sz="2400">
                          <a:effectLst/>
                          <a:latin typeface="Times New Roman" panose="02020603050405020304" pitchFamily="18" charset="0"/>
                          <a:cs typeface="Times New Roman" panose="02020603050405020304" pitchFamily="18" charset="0"/>
                        </a:rPr>
                        <a:t>Gửi tin nhắn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05730219"/>
                  </a:ext>
                </a:extLst>
              </a:tr>
              <a:tr h="481054">
                <a:tc>
                  <a:txBody>
                    <a:bodyPr/>
                    <a:lstStyle/>
                    <a:p>
                      <a:pPr marL="0" marR="0" indent="0" algn="ctr">
                        <a:lnSpc>
                          <a:spcPct val="150000"/>
                        </a:lnSpc>
                        <a:spcBef>
                          <a:spcPts val="0"/>
                        </a:spcBef>
                        <a:spcAft>
                          <a:spcPts val="0"/>
                        </a:spcAft>
                        <a:tabLst>
                          <a:tab pos="228600" algn="l"/>
                          <a:tab pos="457200" algn="l"/>
                        </a:tabLst>
                      </a:pPr>
                      <a:r>
                        <a:rPr lang="en-US" sz="2400">
                          <a:effectLst/>
                          <a:latin typeface="Times New Roman" panose="02020603050405020304" pitchFamily="18" charset="0"/>
                          <a:cs typeface="Times New Roman" panose="02020603050405020304" pitchFamily="18" charset="0"/>
                        </a:rPr>
                        <a:t>Actor</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just">
                        <a:lnSpc>
                          <a:spcPct val="150000"/>
                        </a:lnSpc>
                        <a:spcBef>
                          <a:spcPts val="0"/>
                        </a:spcBef>
                        <a:spcAft>
                          <a:spcPts val="0"/>
                        </a:spcAft>
                        <a:tabLst>
                          <a:tab pos="228600" algn="l"/>
                          <a:tab pos="457200" algn="l"/>
                        </a:tabLst>
                      </a:pPr>
                      <a:r>
                        <a:rPr lang="en-US" sz="2400">
                          <a:effectLst/>
                          <a:latin typeface="Times New Roman" panose="02020603050405020304" pitchFamily="18" charset="0"/>
                          <a:cs typeface="Times New Roman" panose="02020603050405020304" pitchFamily="18" charset="0"/>
                        </a:rPr>
                        <a:t>Người dùng</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99706173"/>
                  </a:ext>
                </a:extLst>
              </a:tr>
              <a:tr h="481054">
                <a:tc>
                  <a:txBody>
                    <a:bodyPr/>
                    <a:lstStyle/>
                    <a:p>
                      <a:pPr marL="0" marR="0" indent="0" algn="ctr">
                        <a:lnSpc>
                          <a:spcPct val="150000"/>
                        </a:lnSpc>
                        <a:spcBef>
                          <a:spcPts val="0"/>
                        </a:spcBef>
                        <a:spcAft>
                          <a:spcPts val="0"/>
                        </a:spcAft>
                        <a:tabLst>
                          <a:tab pos="228600" algn="l"/>
                          <a:tab pos="457200" algn="l"/>
                        </a:tabLst>
                      </a:pPr>
                      <a:r>
                        <a:rPr lang="en-US" sz="2400">
                          <a:effectLst/>
                          <a:latin typeface="Times New Roman" panose="02020603050405020304" pitchFamily="18" charset="0"/>
                          <a:cs typeface="Times New Roman" panose="02020603050405020304" pitchFamily="18" charset="0"/>
                        </a:rPr>
                        <a:t>Điều kiện kích hoạt</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just">
                        <a:lnSpc>
                          <a:spcPct val="150000"/>
                        </a:lnSpc>
                        <a:spcBef>
                          <a:spcPts val="0"/>
                        </a:spcBef>
                        <a:spcAft>
                          <a:spcPts val="0"/>
                        </a:spcAft>
                        <a:tabLst>
                          <a:tab pos="228600" algn="l"/>
                          <a:tab pos="457200" algn="l"/>
                        </a:tabLst>
                      </a:pPr>
                      <a:r>
                        <a:rPr lang="en-US" sz="2400">
                          <a:effectLst/>
                          <a:latin typeface="Times New Roman" panose="02020603050405020304" pitchFamily="18" charset="0"/>
                          <a:cs typeface="Times New Roman" panose="02020603050405020304" pitchFamily="18" charset="0"/>
                        </a:rPr>
                        <a:t>Người dùng đã kết bạn với người cần nhắn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96823345"/>
                  </a:ext>
                </a:extLst>
              </a:tr>
              <a:tr h="811870">
                <a:tc>
                  <a:txBody>
                    <a:bodyPr/>
                    <a:lstStyle/>
                    <a:p>
                      <a:pPr marL="0" marR="0" indent="0" algn="ctr">
                        <a:lnSpc>
                          <a:spcPct val="150000"/>
                        </a:lnSpc>
                        <a:spcBef>
                          <a:spcPts val="0"/>
                        </a:spcBef>
                        <a:spcAft>
                          <a:spcPts val="0"/>
                        </a:spcAft>
                        <a:tabLst>
                          <a:tab pos="228600" algn="l"/>
                          <a:tab pos="457200" algn="l"/>
                        </a:tabLst>
                      </a:pPr>
                      <a:r>
                        <a:rPr lang="en-US" sz="2400">
                          <a:effectLst/>
                          <a:latin typeface="Times New Roman" panose="02020603050405020304" pitchFamily="18" charset="0"/>
                          <a:cs typeface="Times New Roman" panose="02020603050405020304" pitchFamily="18" charset="0"/>
                        </a:rPr>
                        <a:t>Tiền điều kiện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just">
                        <a:lnSpc>
                          <a:spcPct val="150000"/>
                        </a:lnSpc>
                        <a:spcBef>
                          <a:spcPts val="0"/>
                        </a:spcBef>
                        <a:spcAft>
                          <a:spcPts val="0"/>
                        </a:spcAft>
                        <a:tabLst>
                          <a:tab pos="228600" algn="l"/>
                          <a:tab pos="457200" algn="l"/>
                        </a:tabLst>
                      </a:pPr>
                      <a:r>
                        <a:rPr lang="en-US" sz="2400">
                          <a:effectLst/>
                          <a:latin typeface="Times New Roman" panose="02020603050405020304" pitchFamily="18" charset="0"/>
                          <a:cs typeface="Times New Roman" panose="02020603050405020304" pitchFamily="18" charset="0"/>
                        </a:rPr>
                        <a:t>ND vào được trang nhắn tin với người cần nhắn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25467442"/>
                  </a:ext>
                </a:extLst>
              </a:tr>
              <a:tr h="481054">
                <a:tc>
                  <a:txBody>
                    <a:bodyPr/>
                    <a:lstStyle/>
                    <a:p>
                      <a:pPr marL="0" marR="0" indent="0" algn="ctr">
                        <a:lnSpc>
                          <a:spcPct val="150000"/>
                        </a:lnSpc>
                        <a:spcBef>
                          <a:spcPts val="0"/>
                        </a:spcBef>
                        <a:spcAft>
                          <a:spcPts val="0"/>
                        </a:spcAft>
                        <a:tabLst>
                          <a:tab pos="228600" algn="l"/>
                          <a:tab pos="457200" algn="l"/>
                        </a:tabLst>
                      </a:pPr>
                      <a:r>
                        <a:rPr lang="en-US" sz="2400">
                          <a:effectLst/>
                          <a:latin typeface="Times New Roman" panose="02020603050405020304" pitchFamily="18" charset="0"/>
                          <a:cs typeface="Times New Roman" panose="02020603050405020304" pitchFamily="18" charset="0"/>
                        </a:rPr>
                        <a:t>Hậu điều kiện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just">
                        <a:lnSpc>
                          <a:spcPct val="150000"/>
                        </a:lnSpc>
                        <a:spcBef>
                          <a:spcPts val="0"/>
                        </a:spcBef>
                        <a:spcAft>
                          <a:spcPts val="0"/>
                        </a:spcAft>
                        <a:tabLst>
                          <a:tab pos="228600" algn="l"/>
                          <a:tab pos="457200" algn="l"/>
                        </a:tabLst>
                      </a:pPr>
                      <a:r>
                        <a:rPr lang="en-US" sz="2400">
                          <a:effectLst/>
                          <a:latin typeface="Times New Roman" panose="02020603050405020304" pitchFamily="18" charset="0"/>
                          <a:cs typeface="Times New Roman" panose="02020603050405020304" pitchFamily="18" charset="0"/>
                        </a:rPr>
                        <a:t>Tin nhắn sẽ hiện ra </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057793361"/>
                  </a:ext>
                </a:extLst>
              </a:tr>
              <a:tr h="2977226">
                <a:tc>
                  <a:txBody>
                    <a:bodyPr/>
                    <a:lstStyle/>
                    <a:p>
                      <a:pPr marL="0" marR="0" indent="0" algn="ctr">
                        <a:lnSpc>
                          <a:spcPct val="150000"/>
                        </a:lnSpc>
                        <a:spcBef>
                          <a:spcPts val="0"/>
                        </a:spcBef>
                        <a:spcAft>
                          <a:spcPts val="0"/>
                        </a:spcAft>
                        <a:tabLst>
                          <a:tab pos="228600" algn="l"/>
                          <a:tab pos="457200" algn="l"/>
                        </a:tabLst>
                      </a:pPr>
                      <a:r>
                        <a:rPr lang="en-US" sz="2400" dirty="0" err="1">
                          <a:effectLst/>
                          <a:latin typeface="Times New Roman" panose="02020603050405020304" pitchFamily="18" charset="0"/>
                          <a:cs typeface="Times New Roman" panose="02020603050405020304" pitchFamily="18" charset="0"/>
                        </a:rPr>
                        <a:t>Luồng</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sự</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kiện</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chính</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342900" marR="0" lvl="0" indent="-342900" algn="just">
                        <a:lnSpc>
                          <a:spcPct val="150000"/>
                        </a:lnSpc>
                        <a:spcBef>
                          <a:spcPts val="0"/>
                        </a:spcBef>
                        <a:spcAft>
                          <a:spcPts val="0"/>
                        </a:spcAft>
                        <a:buFont typeface="+mj-lt"/>
                        <a:buAutoNum type="arabicPeriod"/>
                      </a:pPr>
                      <a:r>
                        <a:rPr lang="en-US" sz="2400" dirty="0" err="1">
                          <a:effectLst/>
                          <a:latin typeface="Times New Roman" panose="02020603050405020304" pitchFamily="18" charset="0"/>
                          <a:cs typeface="Times New Roman" panose="02020603050405020304" pitchFamily="18" charset="0"/>
                        </a:rPr>
                        <a:t>Chọn</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người</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dùng</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muốn</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gửi</a:t>
                      </a:r>
                      <a:r>
                        <a:rPr lang="en-US" sz="2400" dirty="0">
                          <a:effectLst/>
                          <a:latin typeface="Times New Roman" panose="02020603050405020304" pitchFamily="18" charset="0"/>
                          <a:cs typeface="Times New Roman" panose="02020603050405020304" pitchFamily="18" charset="0"/>
                        </a:rPr>
                        <a:t> tin</a:t>
                      </a:r>
                    </a:p>
                    <a:p>
                      <a:pPr marL="342900" marR="0" lvl="0" indent="-342900" algn="just">
                        <a:lnSpc>
                          <a:spcPct val="150000"/>
                        </a:lnSpc>
                        <a:spcBef>
                          <a:spcPts val="0"/>
                        </a:spcBef>
                        <a:spcAft>
                          <a:spcPts val="0"/>
                        </a:spcAft>
                        <a:buFont typeface="+mj-lt"/>
                        <a:buAutoNum type="arabicPeriod"/>
                      </a:pPr>
                      <a:r>
                        <a:rPr lang="en-US" sz="2400" dirty="0" err="1">
                          <a:effectLst/>
                          <a:latin typeface="Times New Roman" panose="02020603050405020304" pitchFamily="18" charset="0"/>
                          <a:cs typeface="Times New Roman" panose="02020603050405020304" pitchFamily="18" charset="0"/>
                        </a:rPr>
                        <a:t>Chọn</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loại</a:t>
                      </a:r>
                      <a:r>
                        <a:rPr lang="en-US" sz="2400" dirty="0">
                          <a:effectLst/>
                          <a:latin typeface="Times New Roman" panose="02020603050405020304" pitchFamily="18" charset="0"/>
                          <a:cs typeface="Times New Roman" panose="02020603050405020304" pitchFamily="18" charset="0"/>
                        </a:rPr>
                        <a:t> tin </a:t>
                      </a:r>
                      <a:r>
                        <a:rPr lang="en-US" sz="2400" dirty="0" err="1">
                          <a:effectLst/>
                          <a:latin typeface="Times New Roman" panose="02020603050405020304" pitchFamily="18" charset="0"/>
                          <a:cs typeface="Times New Roman" panose="02020603050405020304" pitchFamily="18" charset="0"/>
                        </a:rPr>
                        <a:t>nhắn</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muốn</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gửi</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danh</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sách</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gồm</a:t>
                      </a:r>
                      <a:r>
                        <a:rPr lang="en-US" sz="2400" dirty="0">
                          <a:effectLst/>
                          <a:latin typeface="Times New Roman" panose="02020603050405020304" pitchFamily="18" charset="0"/>
                          <a:cs typeface="Times New Roman" panose="02020603050405020304" pitchFamily="18" charset="0"/>
                        </a:rPr>
                        <a:t>: Tin </a:t>
                      </a:r>
                      <a:r>
                        <a:rPr lang="en-US" sz="2400" dirty="0" err="1">
                          <a:effectLst/>
                          <a:latin typeface="Times New Roman" panose="02020603050405020304" pitchFamily="18" charset="0"/>
                          <a:cs typeface="Times New Roman" panose="02020603050405020304" pitchFamily="18" charset="0"/>
                        </a:rPr>
                        <a:t>nhắn</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chữ</a:t>
                      </a:r>
                      <a:r>
                        <a:rPr lang="en-US" sz="2400" dirty="0">
                          <a:effectLst/>
                          <a:latin typeface="Times New Roman" panose="02020603050405020304" pitchFamily="18" charset="0"/>
                          <a:cs typeface="Times New Roman" panose="02020603050405020304" pitchFamily="18" charset="0"/>
                        </a:rPr>
                        <a:t>, icon, </a:t>
                      </a:r>
                      <a:r>
                        <a:rPr lang="en-US" sz="2400" dirty="0" err="1">
                          <a:effectLst/>
                          <a:latin typeface="Times New Roman" panose="02020603050405020304" pitchFamily="18" charset="0"/>
                          <a:cs typeface="Times New Roman" panose="02020603050405020304" pitchFamily="18" charset="0"/>
                        </a:rPr>
                        <a:t>hình</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ảnh</a:t>
                      </a:r>
                      <a:r>
                        <a:rPr lang="en-US" sz="2400" dirty="0">
                          <a:effectLst/>
                          <a:latin typeface="Times New Roman" panose="02020603050405020304" pitchFamily="18" charset="0"/>
                          <a:cs typeface="Times New Roman" panose="02020603050405020304" pitchFamily="18" charset="0"/>
                        </a:rPr>
                        <a:t>, video, </a:t>
                      </a:r>
                      <a:r>
                        <a:rPr lang="en-US" sz="2400" dirty="0" err="1">
                          <a:effectLst/>
                          <a:latin typeface="Times New Roman" panose="02020603050405020304" pitchFamily="18" charset="0"/>
                          <a:cs typeface="Times New Roman" panose="02020603050405020304" pitchFamily="18" charset="0"/>
                        </a:rPr>
                        <a:t>âm</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thanh</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tài</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liệu</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địa</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điểm</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liên</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hệ</a:t>
                      </a:r>
                      <a:r>
                        <a:rPr lang="en-US" sz="2400" dirty="0">
                          <a:effectLst/>
                          <a:latin typeface="Times New Roman" panose="02020603050405020304" pitchFamily="18" charset="0"/>
                          <a:cs typeface="Times New Roman" panose="02020603050405020304" pitchFamily="18" charset="0"/>
                        </a:rPr>
                        <a:t>)</a:t>
                      </a:r>
                    </a:p>
                    <a:p>
                      <a:pPr marL="342900" marR="0" lvl="0" indent="-342900" algn="just">
                        <a:lnSpc>
                          <a:spcPct val="150000"/>
                        </a:lnSpc>
                        <a:spcBef>
                          <a:spcPts val="0"/>
                        </a:spcBef>
                        <a:spcAft>
                          <a:spcPts val="0"/>
                        </a:spcAft>
                        <a:buFont typeface="+mj-lt"/>
                        <a:buAutoNum type="arabicPeriod"/>
                      </a:pPr>
                      <a:r>
                        <a:rPr lang="en-US" sz="2400" dirty="0" err="1">
                          <a:effectLst/>
                          <a:latin typeface="Times New Roman" panose="02020603050405020304" pitchFamily="18" charset="0"/>
                          <a:cs typeface="Times New Roman" panose="02020603050405020304" pitchFamily="18" charset="0"/>
                        </a:rPr>
                        <a:t>Gửi</a:t>
                      </a:r>
                      <a:r>
                        <a:rPr lang="en-US" sz="2400" dirty="0">
                          <a:effectLst/>
                          <a:latin typeface="Times New Roman" panose="02020603050405020304" pitchFamily="18" charset="0"/>
                          <a:cs typeface="Times New Roman" panose="02020603050405020304" pitchFamily="18" charset="0"/>
                        </a:rPr>
                        <a:t> tin </a:t>
                      </a:r>
                      <a:r>
                        <a:rPr lang="en-US" sz="2400" dirty="0" err="1">
                          <a:effectLst/>
                          <a:latin typeface="Times New Roman" panose="02020603050405020304" pitchFamily="18" charset="0"/>
                          <a:cs typeface="Times New Roman" panose="02020603050405020304" pitchFamily="18" charset="0"/>
                        </a:rPr>
                        <a:t>nhắn</a:t>
                      </a:r>
                      <a:endParaRPr lang="en-US" sz="2400" dirty="0">
                        <a:effectLst/>
                        <a:latin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400" dirty="0" err="1">
                          <a:effectLst/>
                          <a:latin typeface="Times New Roman" panose="02020603050405020304" pitchFamily="18" charset="0"/>
                          <a:cs typeface="Times New Roman" panose="02020603050405020304" pitchFamily="18" charset="0"/>
                        </a:rPr>
                        <a:t>Kết</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thúc</a:t>
                      </a:r>
                      <a:r>
                        <a:rPr lang="en-US" sz="2400" dirty="0">
                          <a:effectLst/>
                          <a:latin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cs typeface="Times New Roman" panose="02020603050405020304" pitchFamily="18" charset="0"/>
                        </a:rPr>
                        <a:t>Usecase</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22281842"/>
                  </a:ext>
                </a:extLst>
              </a:tr>
            </a:tbl>
          </a:graphicData>
        </a:graphic>
      </p:graphicFrame>
      <p:sp>
        <p:nvSpPr>
          <p:cNvPr id="3" name="TextBox 2">
            <a:extLst>
              <a:ext uri="{FF2B5EF4-FFF2-40B4-BE49-F238E27FC236}">
                <a16:creationId xmlns:a16="http://schemas.microsoft.com/office/drawing/2014/main" id="{8D1571B7-B6FC-4249-827D-5B1C5E2DFD10}"/>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25</a:t>
            </a:r>
          </a:p>
        </p:txBody>
      </p:sp>
    </p:spTree>
    <p:extLst>
      <p:ext uri="{BB962C8B-B14F-4D97-AF65-F5344CB8AC3E}">
        <p14:creationId xmlns:p14="http://schemas.microsoft.com/office/powerpoint/2010/main" val="310004163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Rectangle 53">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2C7211D9-E545-4D00-9874-641EC7C7B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DBBC34A-8C43-4368-951E-A04EB7C00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5F0FAC5E-D9A8-4F63-90EB-865F57ED6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537" y="801793"/>
            <a:ext cx="9951338" cy="5249332"/>
          </a:xfrm>
          <a:prstGeom prst="rect">
            <a:avLst/>
          </a:prstGeom>
        </p:spPr>
      </p:pic>
      <p:sp>
        <p:nvSpPr>
          <p:cNvPr id="7" name="TextBox 6">
            <a:extLst>
              <a:ext uri="{FF2B5EF4-FFF2-40B4-BE49-F238E27FC236}">
                <a16:creationId xmlns:a16="http://schemas.microsoft.com/office/drawing/2014/main" id="{7D8D1739-5B08-4681-B8D9-0C92EA434DBC}"/>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26</a:t>
            </a:r>
          </a:p>
        </p:txBody>
      </p:sp>
    </p:spTree>
    <p:extLst>
      <p:ext uri="{BB962C8B-B14F-4D97-AF65-F5344CB8AC3E}">
        <p14:creationId xmlns:p14="http://schemas.microsoft.com/office/powerpoint/2010/main" val="138326260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 name="Rectangle 64">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 name="Rectangle 66">
            <a:extLst>
              <a:ext uri="{FF2B5EF4-FFF2-40B4-BE49-F238E27FC236}">
                <a16:creationId xmlns:a16="http://schemas.microsoft.com/office/drawing/2014/main" id="{2C7211D9-E545-4D00-9874-641EC7C7B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DBBC34A-8C43-4368-951E-A04EB7C00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43E92B16-F4C4-4F69-9A6F-31421D879E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520" y="663121"/>
            <a:ext cx="3650959" cy="5531758"/>
          </a:xfrm>
          <a:prstGeom prst="rect">
            <a:avLst/>
          </a:prstGeom>
        </p:spPr>
      </p:pic>
      <p:sp>
        <p:nvSpPr>
          <p:cNvPr id="7" name="TextBox 6">
            <a:extLst>
              <a:ext uri="{FF2B5EF4-FFF2-40B4-BE49-F238E27FC236}">
                <a16:creationId xmlns:a16="http://schemas.microsoft.com/office/drawing/2014/main" id="{3F9D6A16-D27A-42D3-A40D-89AD02A029F1}"/>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27</a:t>
            </a:r>
          </a:p>
        </p:txBody>
      </p:sp>
    </p:spTree>
    <p:extLst>
      <p:ext uri="{BB962C8B-B14F-4D97-AF65-F5344CB8AC3E}">
        <p14:creationId xmlns:p14="http://schemas.microsoft.com/office/powerpoint/2010/main" val="143191709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Rectangle 77">
            <a:extLst>
              <a:ext uri="{FF2B5EF4-FFF2-40B4-BE49-F238E27FC236}">
                <a16:creationId xmlns:a16="http://schemas.microsoft.com/office/drawing/2014/main" id="{2C7211D9-E545-4D00-9874-641EC7C7B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5DBBC34A-8C43-4368-951E-A04EB7C00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F7B57FF2-74CE-40AC-9ECE-E838266D70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388" y="712643"/>
            <a:ext cx="4414078" cy="5432713"/>
          </a:xfrm>
          <a:prstGeom prst="rect">
            <a:avLst/>
          </a:prstGeom>
        </p:spPr>
      </p:pic>
      <p:sp>
        <p:nvSpPr>
          <p:cNvPr id="7" name="TextBox 6">
            <a:extLst>
              <a:ext uri="{FF2B5EF4-FFF2-40B4-BE49-F238E27FC236}">
                <a16:creationId xmlns:a16="http://schemas.microsoft.com/office/drawing/2014/main" id="{041672D3-D7F9-46EB-89C7-F5686B7AA3D5}"/>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28</a:t>
            </a:r>
          </a:p>
        </p:txBody>
      </p:sp>
    </p:spTree>
    <p:extLst>
      <p:ext uri="{BB962C8B-B14F-4D97-AF65-F5344CB8AC3E}">
        <p14:creationId xmlns:p14="http://schemas.microsoft.com/office/powerpoint/2010/main" val="331921807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FE5215C-81BB-4B4C-B0C0-C162B8DC1A7E}"/>
              </a:ext>
            </a:extLst>
          </p:cNvPr>
          <p:cNvSpPr txBox="1"/>
          <p:nvPr/>
        </p:nvSpPr>
        <p:spPr>
          <a:xfrm>
            <a:off x="645885" y="466907"/>
            <a:ext cx="10900229" cy="5924186"/>
          </a:xfrm>
          <a:prstGeom prst="rect">
            <a:avLst/>
          </a:prstGeom>
          <a:noFill/>
        </p:spPr>
        <p:txBody>
          <a:bodyPr wrap="square">
            <a:spAutoFit/>
          </a:bodyPr>
          <a:lstStyle/>
          <a:p>
            <a:pPr marL="0" marR="0" algn="ctr">
              <a:lnSpc>
                <a:spcPct val="150000"/>
              </a:lnSpc>
              <a:spcBef>
                <a:spcPts val="0"/>
              </a:spcBef>
              <a:spcAft>
                <a:spcPts val="0"/>
              </a:spcAft>
            </a:pPr>
            <a:r>
              <a:rPr lang="en-US" sz="3200" b="1" dirty="0">
                <a:effectLst/>
                <a:latin typeface="Times New Roman" panose="02020603050405020304" pitchFamily="18" charset="0"/>
                <a:ea typeface="Tahoma" panose="020B0604030504040204" pitchFamily="34" charset="0"/>
                <a:cs typeface="Times New Roman" panose="02020603050405020304" pitchFamily="18" charset="0"/>
              </a:rPr>
              <a:t>TÓM TẮT</a:t>
            </a:r>
            <a:endParaRPr lang="en-US" sz="3200" dirty="0">
              <a:effectLst/>
              <a:latin typeface="Times New Roman" panose="02020603050405020304" pitchFamily="18" charset="0"/>
              <a:ea typeface="Tahoma" panose="020B0604030504040204" pitchFamily="34" charset="0"/>
              <a:cs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Vấn</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đề</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đưa</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ra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giải</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quyết</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Nâng</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cao</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trình</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độ</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nhận</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thức</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của</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bản</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thân</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về</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đề</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tài</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cách</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thức</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hoạt</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động</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của</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nền</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tảng</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công</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nghệ</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Flutter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và</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hệ</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thống</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quản</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lý</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của</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Firebase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và</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sử</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dụng</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những</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kiến</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thức</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đó</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để</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xây</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dựng</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một</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ứng</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dụng</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áp</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dụng</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các</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kỹ</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thuật</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đã</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rút</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kết</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được</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trong</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quá</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trình</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tìm</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hiểu</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a:t>
            </a:r>
          </a:p>
          <a:p>
            <a:pPr marL="342900" marR="0" lvl="0" indent="-342900" algn="just">
              <a:lnSpc>
                <a:spcPct val="150000"/>
              </a:lnSpc>
              <a:spcBef>
                <a:spcPts val="0"/>
              </a:spcBef>
              <a:spcAft>
                <a:spcPts val="0"/>
              </a:spcAft>
              <a:buFont typeface="Times New Roman" panose="02020603050405020304" pitchFamily="18" charset="0"/>
              <a:buChar char="-"/>
            </a:pP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Kỹ</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thuật</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sử</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dụng</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p>
          <a:p>
            <a:pPr marL="742950" marR="0" lvl="1" indent="-285750" algn="just">
              <a:lnSpc>
                <a:spcPct val="150000"/>
              </a:lnSpc>
              <a:spcBef>
                <a:spcPts val="0"/>
              </a:spcBef>
              <a:spcAft>
                <a:spcPts val="0"/>
              </a:spcAft>
              <a:buFont typeface="Symbol" panose="05050102010706020507" pitchFamily="18" charset="2"/>
              <a:buChar char=""/>
            </a:pP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Nền</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tảng</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Flutter</a:t>
            </a:r>
          </a:p>
          <a:p>
            <a:pPr marL="742950" marR="0" lvl="1" indent="-285750" algn="just">
              <a:lnSpc>
                <a:spcPct val="150000"/>
              </a:lnSpc>
              <a:spcBef>
                <a:spcPts val="0"/>
              </a:spcBef>
              <a:spcAft>
                <a:spcPts val="0"/>
              </a:spcAft>
              <a:buFont typeface="Symbol" panose="05050102010706020507" pitchFamily="18" charset="2"/>
              <a:buChar char=""/>
            </a:pP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Ngôn</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ngữ</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Dart </a:t>
            </a:r>
          </a:p>
          <a:p>
            <a:pPr marL="742950" marR="0" lvl="1" indent="-285750" algn="just">
              <a:lnSpc>
                <a:spcPct val="150000"/>
              </a:lnSpc>
              <a:spcBef>
                <a:spcPts val="0"/>
              </a:spcBef>
              <a:spcAft>
                <a:spcPts val="0"/>
              </a:spcAft>
              <a:buFont typeface="Symbol" panose="05050102010706020507" pitchFamily="18" charset="2"/>
              <a:buChar char=""/>
            </a:pP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Kết</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nối</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với</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cơ</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sở</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dữ</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effectLst/>
                <a:latin typeface="Times New Roman" panose="02020603050405020304" pitchFamily="18" charset="0"/>
                <a:ea typeface="Tahoma" panose="020B0604030504040204" pitchFamily="34" charset="0"/>
                <a:cs typeface="Times New Roman" panose="02020603050405020304" pitchFamily="18" charset="0"/>
              </a:rPr>
              <a:t>liệu</a:t>
            </a:r>
            <a:r>
              <a:rPr lang="en-US" sz="2800" dirty="0">
                <a:effectLst/>
                <a:latin typeface="Times New Roman" panose="02020603050405020304" pitchFamily="18" charset="0"/>
                <a:ea typeface="Tahoma" panose="020B0604030504040204" pitchFamily="34" charset="0"/>
                <a:cs typeface="Times New Roman" panose="02020603050405020304" pitchFamily="18" charset="0"/>
              </a:rPr>
              <a:t> Firebase</a:t>
            </a:r>
          </a:p>
        </p:txBody>
      </p:sp>
      <p:sp>
        <p:nvSpPr>
          <p:cNvPr id="3" name="TextBox 2">
            <a:extLst>
              <a:ext uri="{FF2B5EF4-FFF2-40B4-BE49-F238E27FC236}">
                <a16:creationId xmlns:a16="http://schemas.microsoft.com/office/drawing/2014/main" id="{21AB696B-27A3-4F42-8C79-CB3E328A4B64}"/>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2</a:t>
            </a:r>
          </a:p>
        </p:txBody>
      </p:sp>
    </p:spTree>
    <p:extLst>
      <p:ext uri="{BB962C8B-B14F-4D97-AF65-F5344CB8AC3E}">
        <p14:creationId xmlns:p14="http://schemas.microsoft.com/office/powerpoint/2010/main" val="303659371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Rectangle 86">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Rectangle 88">
            <a:extLst>
              <a:ext uri="{FF2B5EF4-FFF2-40B4-BE49-F238E27FC236}">
                <a16:creationId xmlns:a16="http://schemas.microsoft.com/office/drawing/2014/main" id="{2C7211D9-E545-4D00-9874-641EC7C7B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DBBC34A-8C43-4368-951E-A04EB7C00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DCD2D9B3-46E8-42BB-987B-8DBC3B151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6658" y="643467"/>
            <a:ext cx="3718684" cy="5571065"/>
          </a:xfrm>
          <a:prstGeom prst="rect">
            <a:avLst/>
          </a:prstGeom>
        </p:spPr>
      </p:pic>
      <p:sp>
        <p:nvSpPr>
          <p:cNvPr id="7" name="TextBox 6">
            <a:extLst>
              <a:ext uri="{FF2B5EF4-FFF2-40B4-BE49-F238E27FC236}">
                <a16:creationId xmlns:a16="http://schemas.microsoft.com/office/drawing/2014/main" id="{0F292C1E-1BF3-4C93-B56B-9723F7A2104A}"/>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29</a:t>
            </a:r>
          </a:p>
        </p:txBody>
      </p:sp>
    </p:spTree>
    <p:extLst>
      <p:ext uri="{BB962C8B-B14F-4D97-AF65-F5344CB8AC3E}">
        <p14:creationId xmlns:p14="http://schemas.microsoft.com/office/powerpoint/2010/main" val="3581472634"/>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Rectangle 77">
            <a:extLst>
              <a:ext uri="{FF2B5EF4-FFF2-40B4-BE49-F238E27FC236}">
                <a16:creationId xmlns:a16="http://schemas.microsoft.com/office/drawing/2014/main" id="{2C7211D9-E545-4D00-9874-641EC7C7B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5DBBC34A-8C43-4368-951E-A04EB7C00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9F4EE089-22B9-460F-A33C-4E4F334A4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2696" y="1167422"/>
            <a:ext cx="4806608" cy="4209514"/>
          </a:xfrm>
          <a:prstGeom prst="rect">
            <a:avLst/>
          </a:prstGeom>
        </p:spPr>
      </p:pic>
      <p:sp>
        <p:nvSpPr>
          <p:cNvPr id="7" name="TextBox 6">
            <a:extLst>
              <a:ext uri="{FF2B5EF4-FFF2-40B4-BE49-F238E27FC236}">
                <a16:creationId xmlns:a16="http://schemas.microsoft.com/office/drawing/2014/main" id="{B9BE07B7-AF39-4EF1-94E7-F61731107745}"/>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30</a:t>
            </a:r>
          </a:p>
        </p:txBody>
      </p:sp>
    </p:spTree>
    <p:extLst>
      <p:ext uri="{BB962C8B-B14F-4D97-AF65-F5344CB8AC3E}">
        <p14:creationId xmlns:p14="http://schemas.microsoft.com/office/powerpoint/2010/main" val="118378561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8" name="Rectangle 97">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Rectangle 99">
            <a:extLst>
              <a:ext uri="{FF2B5EF4-FFF2-40B4-BE49-F238E27FC236}">
                <a16:creationId xmlns:a16="http://schemas.microsoft.com/office/drawing/2014/main" id="{2C7211D9-E545-4D00-9874-641EC7C7B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5DBBC34A-8C43-4368-951E-A04EB7C00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426B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702671CC-7E4B-4183-8882-F57A89EBA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878" y="801793"/>
            <a:ext cx="6480656" cy="5249332"/>
          </a:xfrm>
          <a:prstGeom prst="rect">
            <a:avLst/>
          </a:prstGeom>
        </p:spPr>
      </p:pic>
      <p:sp>
        <p:nvSpPr>
          <p:cNvPr id="7" name="TextBox 6">
            <a:extLst>
              <a:ext uri="{FF2B5EF4-FFF2-40B4-BE49-F238E27FC236}">
                <a16:creationId xmlns:a16="http://schemas.microsoft.com/office/drawing/2014/main" id="{5224115B-1EC8-46BC-976B-06BE0C3E651C}"/>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31</a:t>
            </a:r>
          </a:p>
        </p:txBody>
      </p:sp>
    </p:spTree>
    <p:extLst>
      <p:ext uri="{BB962C8B-B14F-4D97-AF65-F5344CB8AC3E}">
        <p14:creationId xmlns:p14="http://schemas.microsoft.com/office/powerpoint/2010/main" val="153140331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FE5215C-81BB-4B4C-B0C0-C162B8DC1A7E}"/>
              </a:ext>
            </a:extLst>
          </p:cNvPr>
          <p:cNvSpPr txBox="1"/>
          <p:nvPr/>
        </p:nvSpPr>
        <p:spPr>
          <a:xfrm>
            <a:off x="1156874" y="832825"/>
            <a:ext cx="10300022" cy="3983783"/>
          </a:xfrm>
          <a:prstGeom prst="rect">
            <a:avLst/>
          </a:prstGeom>
          <a:noFill/>
        </p:spPr>
        <p:txBody>
          <a:bodyPr wrap="square">
            <a:spAutoFit/>
          </a:bodyPr>
          <a:lstStyle/>
          <a:p>
            <a:pPr marR="0" lvl="0" algn="ctr">
              <a:lnSpc>
                <a:spcPct val="150000"/>
              </a:lnSpc>
              <a:spcBef>
                <a:spcPts val="0"/>
              </a:spcBef>
              <a:spcAft>
                <a:spcPts val="0"/>
              </a:spcAft>
            </a:pPr>
            <a:r>
              <a:rPr lang="en-US" sz="3600" b="1" dirty="0">
                <a:latin typeface="Times New Roman" panose="02020603050405020304" pitchFamily="18" charset="0"/>
                <a:ea typeface="Tahoma" panose="020B0604030504040204" pitchFamily="34" charset="0"/>
                <a:cs typeface="Times New Roman" panose="02020603050405020304" pitchFamily="18" charset="0"/>
              </a:rPr>
              <a:t>TỪ ĐIỂN DỮ LIỆU</a:t>
            </a:r>
            <a:endParaRPr lang="en-US" sz="3600" b="1" dirty="0">
              <a:effectLst/>
              <a:latin typeface="Times New Roman" panose="02020603050405020304" pitchFamily="18" charset="0"/>
              <a:ea typeface="Tahoma" panose="020B0604030504040204" pitchFamily="34" charset="0"/>
              <a:cs typeface="Times New Roman" panose="02020603050405020304" pitchFamily="18" charset="0"/>
            </a:endParaRPr>
          </a:p>
          <a:p>
            <a:pPr marL="270510" marR="28575" algn="just">
              <a:lnSpc>
                <a:spcPct val="150000"/>
              </a:lnSpc>
              <a:spcBef>
                <a:spcPts val="0"/>
              </a:spcBef>
              <a:spcAft>
                <a:spcPts val="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customer</a:t>
            </a:r>
            <a:r>
              <a:rPr lang="vi-VN" sz="2800" dirty="0">
                <a:effectLst/>
                <a:latin typeface="Times New Roman" panose="02020603050405020304" pitchFamily="18" charset="0"/>
                <a:ea typeface="Calibri" panose="020F0502020204030204" pitchFamily="34" charset="0"/>
                <a:cs typeface="Times New Roman" panose="02020603050405020304" pitchFamily="18" charset="0"/>
              </a:rPr>
              <a:t> (tài khoản người dùng)</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270510" marR="28575" algn="just">
              <a:lnSpc>
                <a:spcPct val="150000"/>
              </a:lnSpc>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group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nhóm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270510" marR="28575" algn="just">
              <a:lnSpc>
                <a:spcPct val="150000"/>
              </a:lnSpc>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groupchats</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tin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nhắn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nhóm</a:t>
            </a:r>
            <a:r>
              <a:rPr lang="vi-VN"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GB"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GB"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messages (</a:t>
            </a:r>
            <a:r>
              <a:rPr lang="en-GB"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GB"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GB"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tin</a:t>
            </a:r>
            <a:r>
              <a:rPr lang="en-GB"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2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nhắn</a:t>
            </a:r>
            <a:r>
              <a:rPr lang="en-GB"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270510" marR="28575" algn="just">
              <a:lnSpc>
                <a:spcPct val="150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E3E8DF64-67A5-4E8B-AD7F-C53BAAFDD38F}"/>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32</a:t>
            </a:r>
          </a:p>
        </p:txBody>
      </p:sp>
    </p:spTree>
    <p:extLst>
      <p:ext uri="{BB962C8B-B14F-4D97-AF65-F5344CB8AC3E}">
        <p14:creationId xmlns:p14="http://schemas.microsoft.com/office/powerpoint/2010/main" val="395849870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2" name="Rectangle 2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Rectangle 2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6" name="TextBox 15">
            <a:extLst>
              <a:ext uri="{FF2B5EF4-FFF2-40B4-BE49-F238E27FC236}">
                <a16:creationId xmlns:a16="http://schemas.microsoft.com/office/drawing/2014/main" id="{7FE5215C-81BB-4B4C-B0C0-C162B8DC1A7E}"/>
              </a:ext>
            </a:extLst>
          </p:cNvPr>
          <p:cNvSpPr txBox="1"/>
          <p:nvPr/>
        </p:nvSpPr>
        <p:spPr>
          <a:xfrm>
            <a:off x="6529776" y="2025056"/>
            <a:ext cx="4593836" cy="2804771"/>
          </a:xfrm>
          <a:prstGeom prst="rect">
            <a:avLst/>
          </a:prstGeom>
        </p:spPr>
        <p:txBody>
          <a:bodyPr vert="horz" lIns="91440" tIns="45720" rIns="91440" bIns="45720" rtlCol="0" anchor="b">
            <a:normAutofit/>
          </a:bodyPr>
          <a:lstStyle/>
          <a:p>
            <a:pPr marL="0" marR="0" algn="r" defTabSz="457200">
              <a:spcBef>
                <a:spcPct val="0"/>
              </a:spcBef>
              <a:spcAft>
                <a:spcPts val="600"/>
              </a:spcAft>
            </a:pPr>
            <a:r>
              <a:rPr lang="en-US" sz="5400" b="1" kern="1200" spc="-50" dirty="0">
                <a:solidFill>
                  <a:srgbClr val="EBEBEB"/>
                </a:solidFill>
                <a:effectLst/>
                <a:latin typeface="Times New Roman" panose="02020603050405020304" pitchFamily="18" charset="0"/>
                <a:ea typeface="+mj-ea"/>
                <a:cs typeface="Times New Roman" panose="02020603050405020304" pitchFamily="18" charset="0"/>
              </a:rPr>
              <a:t>CHƯƠNG </a:t>
            </a:r>
            <a:r>
              <a:rPr lang="en-US" sz="5400" b="1" spc="-50" dirty="0">
                <a:solidFill>
                  <a:srgbClr val="EBEBEB"/>
                </a:solidFill>
                <a:latin typeface="Times New Roman" panose="02020603050405020304" pitchFamily="18" charset="0"/>
                <a:ea typeface="+mj-ea"/>
                <a:cs typeface="Times New Roman" panose="02020603050405020304" pitchFamily="18" charset="0"/>
              </a:rPr>
              <a:t>3</a:t>
            </a:r>
            <a:r>
              <a:rPr lang="en-US" sz="5400" b="1" kern="1200" spc="-50" dirty="0">
                <a:solidFill>
                  <a:srgbClr val="EBEBEB"/>
                </a:solidFill>
                <a:effectLst/>
                <a:latin typeface="Times New Roman" panose="02020603050405020304" pitchFamily="18" charset="0"/>
                <a:ea typeface="+mj-ea"/>
                <a:cs typeface="Times New Roman" panose="02020603050405020304" pitchFamily="18" charset="0"/>
              </a:rPr>
              <a:t> </a:t>
            </a:r>
          </a:p>
          <a:p>
            <a:pPr marL="0" marR="0" algn="r" defTabSz="457200">
              <a:spcBef>
                <a:spcPct val="0"/>
              </a:spcBef>
              <a:spcAft>
                <a:spcPts val="600"/>
              </a:spcAft>
            </a:pPr>
            <a:r>
              <a:rPr lang="en-US" sz="5200" dirty="0">
                <a:effectLst/>
                <a:latin typeface="Times New Roman" panose="02020603050405020304" pitchFamily="18" charset="0"/>
                <a:ea typeface="Calibri" panose="020F0502020204030204" pitchFamily="34" charset="0"/>
              </a:rPr>
              <a:t>CÀI ĐẶT THỬ NGHIỆM</a:t>
            </a:r>
            <a:endParaRPr lang="en-US" sz="5200" kern="1200" spc="-50" dirty="0">
              <a:solidFill>
                <a:srgbClr val="EBEBEB"/>
              </a:solidFill>
              <a:effectLst/>
              <a:latin typeface="Times New Roman" panose="02020603050405020304" pitchFamily="18" charset="0"/>
              <a:ea typeface="+mj-ea"/>
              <a:cs typeface="Times New Roman" panose="02020603050405020304" pitchFamily="18" charset="0"/>
            </a:endParaRPr>
          </a:p>
        </p:txBody>
      </p:sp>
      <p:sp>
        <p:nvSpPr>
          <p:cNvPr id="29" name="Rectangle 28">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descr="Logo&#10;&#10;Description automatically generated">
            <a:extLst>
              <a:ext uri="{FF2B5EF4-FFF2-40B4-BE49-F238E27FC236}">
                <a16:creationId xmlns:a16="http://schemas.microsoft.com/office/drawing/2014/main" id="{DFF48903-A342-497F-AD88-F8830D31A2F9}"/>
              </a:ext>
            </a:extLst>
          </p:cNvPr>
          <p:cNvPicPr/>
          <p:nvPr/>
        </p:nvPicPr>
        <p:blipFill rotWithShape="1">
          <a:blip r:embed="rId3" cstate="print">
            <a:extLst>
              <a:ext uri="{28A0092B-C50C-407E-A947-70E740481C1C}">
                <a14:useLocalDpi xmlns:a14="http://schemas.microsoft.com/office/drawing/2010/main" val="0"/>
              </a:ext>
            </a:extLst>
          </a:blip>
          <a:srcRect t="17559" r="2" b="22101"/>
          <a:stretch/>
        </p:blipFill>
        <p:spPr bwMode="auto">
          <a:xfrm>
            <a:off x="1109764" y="2025056"/>
            <a:ext cx="4986236" cy="2804771"/>
          </a:xfrm>
          <a:prstGeom prst="roundRect">
            <a:avLst>
              <a:gd name="adj" fmla="val 1858"/>
            </a:avLst>
          </a:prstGeom>
          <a:noFill/>
          <a:effectLst>
            <a:outerShdw blurRad="50800" dist="50800" dir="5400000" algn="tl" rotWithShape="0">
              <a:srgbClr val="000000">
                <a:alpha val="43000"/>
              </a:srgbClr>
            </a:outerShdw>
          </a:effectLst>
        </p:spPr>
      </p:pic>
      <p:sp>
        <p:nvSpPr>
          <p:cNvPr id="10" name="TextBox 9">
            <a:extLst>
              <a:ext uri="{FF2B5EF4-FFF2-40B4-BE49-F238E27FC236}">
                <a16:creationId xmlns:a16="http://schemas.microsoft.com/office/drawing/2014/main" id="{67DB354B-D533-4C24-930D-B50972188259}"/>
              </a:ext>
            </a:extLst>
          </p:cNvPr>
          <p:cNvSpPr txBox="1"/>
          <p:nvPr/>
        </p:nvSpPr>
        <p:spPr>
          <a:xfrm>
            <a:off x="0" y="6396335"/>
            <a:ext cx="12192000" cy="461665"/>
          </a:xfrm>
          <a:prstGeom prst="rect">
            <a:avLst/>
          </a:prstGeom>
          <a:noFill/>
        </p:spPr>
        <p:txBody>
          <a:bodyPr wrap="square" rtlCol="0">
            <a:spAutoFit/>
          </a:bodyPr>
          <a:lstStyle/>
          <a:p>
            <a:pPr algn="r"/>
            <a:r>
              <a:rPr lang="en-US" sz="2400" dirty="0">
                <a:solidFill>
                  <a:schemeClr val="bg1"/>
                </a:solidFill>
                <a:latin typeface="Times New Roman" panose="02020603050405020304" pitchFamily="18" charset="0"/>
                <a:cs typeface="Times New Roman" panose="02020603050405020304" pitchFamily="18" charset="0"/>
              </a:rPr>
              <a:t> Trang 33</a:t>
            </a:r>
          </a:p>
        </p:txBody>
      </p:sp>
    </p:spTree>
    <p:extLst>
      <p:ext uri="{BB962C8B-B14F-4D97-AF65-F5344CB8AC3E}">
        <p14:creationId xmlns:p14="http://schemas.microsoft.com/office/powerpoint/2010/main" val="2983850295"/>
      </p:ext>
    </p:extLst>
  </p:cSld>
  <p:clrMapOvr>
    <a:overrideClrMapping bg1="dk1" tx1="lt1" bg2="dk2" tx2="lt2" accent1="accent1" accent2="accent2" accent3="accent3" accent4="accent4" accent5="accent5" accent6="accent6" hlink="hlink" folHlink="folHlink"/>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10"/>
          <p:cNvSpPr>
            <a:spLocks/>
          </p:cNvSpPr>
          <p:nvPr/>
        </p:nvSpPr>
        <p:spPr bwMode="auto">
          <a:xfrm>
            <a:off x="8766872" y="-1643995"/>
            <a:ext cx="4259456" cy="5130580"/>
          </a:xfrm>
          <a:custGeom>
            <a:avLst/>
            <a:gdLst>
              <a:gd name="T0" fmla="*/ 44 w 461"/>
              <a:gd name="T1" fmla="*/ 80 h 555"/>
              <a:gd name="T2" fmla="*/ 16 w 461"/>
              <a:gd name="T3" fmla="*/ 207 h 555"/>
              <a:gd name="T4" fmla="*/ 107 w 461"/>
              <a:gd name="T5" fmla="*/ 380 h 555"/>
              <a:gd name="T6" fmla="*/ 74 w 461"/>
              <a:gd name="T7" fmla="*/ 507 h 555"/>
              <a:gd name="T8" fmla="*/ 145 w 461"/>
              <a:gd name="T9" fmla="*/ 554 h 555"/>
              <a:gd name="T10" fmla="*/ 233 w 461"/>
              <a:gd name="T11" fmla="*/ 532 h 555"/>
              <a:gd name="T12" fmla="*/ 325 w 461"/>
              <a:gd name="T13" fmla="*/ 495 h 555"/>
              <a:gd name="T14" fmla="*/ 393 w 461"/>
              <a:gd name="T15" fmla="*/ 459 h 555"/>
              <a:gd name="T16" fmla="*/ 451 w 461"/>
              <a:gd name="T17" fmla="*/ 346 h 555"/>
              <a:gd name="T18" fmla="*/ 383 w 461"/>
              <a:gd name="T19" fmla="*/ 134 h 555"/>
              <a:gd name="T20" fmla="*/ 44 w 461"/>
              <a:gd name="T21" fmla="*/ 8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555">
                <a:moveTo>
                  <a:pt x="44" y="80"/>
                </a:moveTo>
                <a:cubicBezTo>
                  <a:pt x="11" y="113"/>
                  <a:pt x="0" y="164"/>
                  <a:pt x="16" y="207"/>
                </a:cubicBezTo>
                <a:cubicBezTo>
                  <a:pt x="40" y="269"/>
                  <a:pt x="113" y="314"/>
                  <a:pt x="107" y="380"/>
                </a:cubicBezTo>
                <a:cubicBezTo>
                  <a:pt x="103" y="424"/>
                  <a:pt x="62" y="464"/>
                  <a:pt x="74" y="507"/>
                </a:cubicBezTo>
                <a:cubicBezTo>
                  <a:pt x="83" y="536"/>
                  <a:pt x="115" y="553"/>
                  <a:pt x="145" y="554"/>
                </a:cubicBezTo>
                <a:cubicBezTo>
                  <a:pt x="175" y="555"/>
                  <a:pt x="205" y="543"/>
                  <a:pt x="233" y="532"/>
                </a:cubicBezTo>
                <a:cubicBezTo>
                  <a:pt x="263" y="520"/>
                  <a:pt x="294" y="507"/>
                  <a:pt x="325" y="495"/>
                </a:cubicBezTo>
                <a:cubicBezTo>
                  <a:pt x="349" y="485"/>
                  <a:pt x="373" y="475"/>
                  <a:pt x="393" y="459"/>
                </a:cubicBezTo>
                <a:cubicBezTo>
                  <a:pt x="426" y="432"/>
                  <a:pt x="445" y="389"/>
                  <a:pt x="451" y="346"/>
                </a:cubicBezTo>
                <a:cubicBezTo>
                  <a:pt x="461" y="270"/>
                  <a:pt x="436" y="190"/>
                  <a:pt x="383" y="134"/>
                </a:cubicBezTo>
                <a:cubicBezTo>
                  <a:pt x="316" y="63"/>
                  <a:pt x="124" y="0"/>
                  <a:pt x="44" y="8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Freeform 7"/>
          <p:cNvSpPr>
            <a:spLocks/>
          </p:cNvSpPr>
          <p:nvPr/>
        </p:nvSpPr>
        <p:spPr bwMode="auto">
          <a:xfrm>
            <a:off x="-922035" y="4752168"/>
            <a:ext cx="3249536" cy="3985885"/>
          </a:xfrm>
          <a:custGeom>
            <a:avLst/>
            <a:gdLst>
              <a:gd name="T0" fmla="*/ 322 w 497"/>
              <a:gd name="T1" fmla="*/ 210 h 609"/>
              <a:gd name="T2" fmla="*/ 481 w 497"/>
              <a:gd name="T3" fmla="*/ 323 h 609"/>
              <a:gd name="T4" fmla="*/ 468 w 497"/>
              <a:gd name="T5" fmla="*/ 422 h 609"/>
              <a:gd name="T6" fmla="*/ 389 w 497"/>
              <a:gd name="T7" fmla="*/ 489 h 609"/>
              <a:gd name="T8" fmla="*/ 284 w 497"/>
              <a:gd name="T9" fmla="*/ 558 h 609"/>
              <a:gd name="T10" fmla="*/ 164 w 497"/>
              <a:gd name="T11" fmla="*/ 608 h 609"/>
              <a:gd name="T12" fmla="*/ 43 w 497"/>
              <a:gd name="T13" fmla="*/ 537 h 609"/>
              <a:gd name="T14" fmla="*/ 4 w 497"/>
              <a:gd name="T15" fmla="*/ 397 h 609"/>
              <a:gd name="T16" fmla="*/ 136 w 497"/>
              <a:gd name="T17" fmla="*/ 34 h 609"/>
              <a:gd name="T18" fmla="*/ 267 w 497"/>
              <a:gd name="T19" fmla="*/ 29 h 609"/>
              <a:gd name="T20" fmla="*/ 322 w 497"/>
              <a:gd name="T21" fmla="*/ 21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609">
                <a:moveTo>
                  <a:pt x="322" y="210"/>
                </a:moveTo>
                <a:cubicBezTo>
                  <a:pt x="353" y="269"/>
                  <a:pt x="450" y="264"/>
                  <a:pt x="481" y="323"/>
                </a:cubicBezTo>
                <a:cubicBezTo>
                  <a:pt x="497" y="354"/>
                  <a:pt x="488" y="394"/>
                  <a:pt x="468" y="422"/>
                </a:cubicBezTo>
                <a:cubicBezTo>
                  <a:pt x="448" y="450"/>
                  <a:pt x="418" y="470"/>
                  <a:pt x="389" y="489"/>
                </a:cubicBezTo>
                <a:cubicBezTo>
                  <a:pt x="354" y="512"/>
                  <a:pt x="319" y="535"/>
                  <a:pt x="284" y="558"/>
                </a:cubicBezTo>
                <a:cubicBezTo>
                  <a:pt x="247" y="582"/>
                  <a:pt x="208" y="607"/>
                  <a:pt x="164" y="608"/>
                </a:cubicBezTo>
                <a:cubicBezTo>
                  <a:pt x="116" y="609"/>
                  <a:pt x="70" y="578"/>
                  <a:pt x="43" y="537"/>
                </a:cubicBezTo>
                <a:cubicBezTo>
                  <a:pt x="16" y="496"/>
                  <a:pt x="7" y="446"/>
                  <a:pt x="4" y="397"/>
                </a:cubicBezTo>
                <a:cubicBezTo>
                  <a:pt x="0" y="283"/>
                  <a:pt x="40" y="110"/>
                  <a:pt x="136" y="34"/>
                </a:cubicBezTo>
                <a:cubicBezTo>
                  <a:pt x="176" y="2"/>
                  <a:pt x="224" y="0"/>
                  <a:pt x="267" y="29"/>
                </a:cubicBezTo>
                <a:cubicBezTo>
                  <a:pt x="338" y="78"/>
                  <a:pt x="288" y="147"/>
                  <a:pt x="322" y="21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081" name="TextBox 2080"/>
          <p:cNvSpPr txBox="1"/>
          <p:nvPr/>
        </p:nvSpPr>
        <p:spPr>
          <a:xfrm>
            <a:off x="838200" y="1017245"/>
            <a:ext cx="5257800" cy="1326389"/>
          </a:xfrm>
          <a:prstGeom prst="rect">
            <a:avLst/>
          </a:prstGeom>
          <a:noFill/>
        </p:spPr>
        <p:txBody>
          <a:bodyPr wrap="square" lIns="91440" tIns="45720" rIns="91440" bIns="45720" rtlCol="0" anchor="b">
            <a:spAutoFit/>
          </a:bodyPr>
          <a:lstStyle/>
          <a:p>
            <a:pPr algn="just">
              <a:lnSpc>
                <a:spcPct val="130000"/>
              </a:lnSpc>
            </a:pPr>
            <a:r>
              <a:rPr lang="en-US" sz="6600" b="1" dirty="0">
                <a:solidFill>
                  <a:schemeClr val="bg1"/>
                </a:solidFill>
                <a:latin typeface="Sitka Small" pitchFamily="2" charset="0"/>
              </a:rPr>
              <a:t>ME! CHAT</a:t>
            </a:r>
          </a:p>
        </p:txBody>
      </p:sp>
      <p:pic>
        <p:nvPicPr>
          <p:cNvPr id="7" name="Picture Placeholder 6">
            <a:extLst>
              <a:ext uri="{FF2B5EF4-FFF2-40B4-BE49-F238E27FC236}">
                <a16:creationId xmlns:a16="http://schemas.microsoft.com/office/drawing/2014/main" id="{E5A8072B-1ADB-4867-BC4F-8A9E888E2C94}"/>
              </a:ext>
            </a:extLst>
          </p:cNvPr>
          <p:cNvPicPr>
            <a:picLocks noGrp="1" noChangeAspect="1"/>
          </p:cNvPicPr>
          <p:nvPr>
            <p:ph type="pic" sz="quarter" idx="10"/>
          </p:nvPr>
        </p:nvPicPr>
        <p:blipFill>
          <a:blip r:embed="rId2"/>
          <a:srcRect t="2739" b="2739"/>
          <a:stretch>
            <a:fillRect/>
          </a:stretch>
        </p:blipFill>
        <p:spPr>
          <a:prstGeom prst="rect">
            <a:avLst/>
          </a:prstGeom>
        </p:spPr>
      </p:pic>
      <p:sp>
        <p:nvSpPr>
          <p:cNvPr id="85" name="TextBox 84"/>
          <p:cNvSpPr txBox="1"/>
          <p:nvPr/>
        </p:nvSpPr>
        <p:spPr>
          <a:xfrm>
            <a:off x="838200" y="2329346"/>
            <a:ext cx="5257800" cy="2444772"/>
          </a:xfrm>
          <a:prstGeom prst="rect">
            <a:avLst/>
          </a:prstGeom>
          <a:noFill/>
        </p:spPr>
        <p:txBody>
          <a:bodyPr wrap="square" lIns="91440" tIns="45720" rIns="91440" bIns="45720" rtlCol="0">
            <a:spAutoFit/>
          </a:bodyPr>
          <a:lstStyle/>
          <a:p>
            <a:pPr algn="just">
              <a:lnSpc>
                <a:spcPct val="130000"/>
              </a:lnSpc>
            </a:pPr>
            <a:r>
              <a:rPr lang="en-US" sz="2400" b="1" dirty="0">
                <a:solidFill>
                  <a:schemeClr val="bg1"/>
                </a:solidFill>
                <a:latin typeface="Sitka Small" pitchFamily="2" charset="0"/>
                <a:cs typeface="Times New Roman" panose="02020603050405020304" pitchFamily="18" charset="0"/>
              </a:rPr>
              <a:t>C</a:t>
            </a:r>
            <a:r>
              <a:rPr lang="vi-VN" sz="2400" b="1" dirty="0">
                <a:solidFill>
                  <a:schemeClr val="bg1"/>
                </a:solidFill>
                <a:latin typeface="Sitka Small" pitchFamily="2" charset="0"/>
                <a:cs typeface="Times New Roman" panose="02020603050405020304" pitchFamily="18" charset="0"/>
              </a:rPr>
              <a:t>ung cấp một dịch vụ nhằm giúp đỡ người dùng có thể trò chuyện nhắn tin với nhau, chia sẻ cảm xúc, hình ảnh và kết bạn nhau.</a:t>
            </a:r>
            <a:endParaRPr lang="en-US" sz="2400" b="1" dirty="0">
              <a:solidFill>
                <a:schemeClr val="bg1"/>
              </a:solidFill>
              <a:latin typeface="Sitka Small" pitchFamily="2" charset="0"/>
              <a:cs typeface="Times New Roman" panose="02020603050405020304" pitchFamily="18" charset="0"/>
            </a:endParaRPr>
          </a:p>
        </p:txBody>
      </p:sp>
      <p:sp>
        <p:nvSpPr>
          <p:cNvPr id="2082" name="Rounded Rectangle 2081"/>
          <p:cNvSpPr/>
          <p:nvPr/>
        </p:nvSpPr>
        <p:spPr>
          <a:xfrm>
            <a:off x="841022" y="4921502"/>
            <a:ext cx="1600200" cy="44026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itka Small" pitchFamily="2" charset="0"/>
              </a:rPr>
              <a:t>TÌM HIỂU</a:t>
            </a:r>
          </a:p>
        </p:txBody>
      </p:sp>
      <p:sp>
        <p:nvSpPr>
          <p:cNvPr id="61" name="Freeform 68"/>
          <p:cNvSpPr>
            <a:spLocks noEditPoints="1"/>
          </p:cNvSpPr>
          <p:nvPr/>
        </p:nvSpPr>
        <p:spPr bwMode="auto">
          <a:xfrm>
            <a:off x="7696200" y="469527"/>
            <a:ext cx="2971800" cy="5918947"/>
          </a:xfrm>
          <a:custGeom>
            <a:avLst/>
            <a:gdLst>
              <a:gd name="T0" fmla="*/ 800 w 809"/>
              <a:gd name="T1" fmla="*/ 367 h 1614"/>
              <a:gd name="T2" fmla="*/ 800 w 809"/>
              <a:gd name="T3" fmla="*/ 115 h 1614"/>
              <a:gd name="T4" fmla="*/ 685 w 809"/>
              <a:gd name="T5" fmla="*/ 0 h 1614"/>
              <a:gd name="T6" fmla="*/ 126 w 809"/>
              <a:gd name="T7" fmla="*/ 0 h 1614"/>
              <a:gd name="T8" fmla="*/ 7 w 809"/>
              <a:gd name="T9" fmla="*/ 119 h 1614"/>
              <a:gd name="T10" fmla="*/ 7 w 809"/>
              <a:gd name="T11" fmla="*/ 211 h 1614"/>
              <a:gd name="T12" fmla="*/ 0 w 809"/>
              <a:gd name="T13" fmla="*/ 218 h 1614"/>
              <a:gd name="T14" fmla="*/ 0 w 809"/>
              <a:gd name="T15" fmla="*/ 265 h 1614"/>
              <a:gd name="T16" fmla="*/ 7 w 809"/>
              <a:gd name="T17" fmla="*/ 272 h 1614"/>
              <a:gd name="T18" fmla="*/ 7 w 809"/>
              <a:gd name="T19" fmla="*/ 328 h 1614"/>
              <a:gd name="T20" fmla="*/ 0 w 809"/>
              <a:gd name="T21" fmla="*/ 335 h 1614"/>
              <a:gd name="T22" fmla="*/ 0 w 809"/>
              <a:gd name="T23" fmla="*/ 436 h 1614"/>
              <a:gd name="T24" fmla="*/ 7 w 809"/>
              <a:gd name="T25" fmla="*/ 443 h 1614"/>
              <a:gd name="T26" fmla="*/ 7 w 809"/>
              <a:gd name="T27" fmla="*/ 477 h 1614"/>
              <a:gd name="T28" fmla="*/ 0 w 809"/>
              <a:gd name="T29" fmla="*/ 483 h 1614"/>
              <a:gd name="T30" fmla="*/ 0 w 809"/>
              <a:gd name="T31" fmla="*/ 585 h 1614"/>
              <a:gd name="T32" fmla="*/ 7 w 809"/>
              <a:gd name="T33" fmla="*/ 591 h 1614"/>
              <a:gd name="T34" fmla="*/ 7 w 809"/>
              <a:gd name="T35" fmla="*/ 1494 h 1614"/>
              <a:gd name="T36" fmla="*/ 126 w 809"/>
              <a:gd name="T37" fmla="*/ 1614 h 1614"/>
              <a:gd name="T38" fmla="*/ 685 w 809"/>
              <a:gd name="T39" fmla="*/ 1614 h 1614"/>
              <a:gd name="T40" fmla="*/ 800 w 809"/>
              <a:gd name="T41" fmla="*/ 1499 h 1614"/>
              <a:gd name="T42" fmla="*/ 800 w 809"/>
              <a:gd name="T43" fmla="*/ 553 h 1614"/>
              <a:gd name="T44" fmla="*/ 802 w 809"/>
              <a:gd name="T45" fmla="*/ 553 h 1614"/>
              <a:gd name="T46" fmla="*/ 809 w 809"/>
              <a:gd name="T47" fmla="*/ 546 h 1614"/>
              <a:gd name="T48" fmla="*/ 809 w 809"/>
              <a:gd name="T49" fmla="*/ 373 h 1614"/>
              <a:gd name="T50" fmla="*/ 802 w 809"/>
              <a:gd name="T51" fmla="*/ 367 h 1614"/>
              <a:gd name="T52" fmla="*/ 800 w 809"/>
              <a:gd name="T53" fmla="*/ 367 h 1614"/>
              <a:gd name="T54" fmla="*/ 499 w 809"/>
              <a:gd name="T55" fmla="*/ 52 h 1614"/>
              <a:gd name="T56" fmla="*/ 489 w 809"/>
              <a:gd name="T57" fmla="*/ 61 h 1614"/>
              <a:gd name="T58" fmla="*/ 480 w 809"/>
              <a:gd name="T59" fmla="*/ 52 h 1614"/>
              <a:gd name="T60" fmla="*/ 489 w 809"/>
              <a:gd name="T61" fmla="*/ 42 h 1614"/>
              <a:gd name="T62" fmla="*/ 499 w 809"/>
              <a:gd name="T63" fmla="*/ 52 h 1614"/>
              <a:gd name="T64" fmla="*/ 366 w 809"/>
              <a:gd name="T65" fmla="*/ 50 h 1614"/>
              <a:gd name="T66" fmla="*/ 453 w 809"/>
              <a:gd name="T67" fmla="*/ 50 h 1614"/>
              <a:gd name="T68" fmla="*/ 460 w 809"/>
              <a:gd name="T69" fmla="*/ 55 h 1614"/>
              <a:gd name="T70" fmla="*/ 453 w 809"/>
              <a:gd name="T71" fmla="*/ 61 h 1614"/>
              <a:gd name="T72" fmla="*/ 366 w 809"/>
              <a:gd name="T73" fmla="*/ 61 h 1614"/>
              <a:gd name="T74" fmla="*/ 359 w 809"/>
              <a:gd name="T75" fmla="*/ 55 h 1614"/>
              <a:gd name="T76" fmla="*/ 366 w 809"/>
              <a:gd name="T77" fmla="*/ 50 h 1614"/>
              <a:gd name="T78" fmla="*/ 757 w 809"/>
              <a:gd name="T79" fmla="*/ 1489 h 1614"/>
              <a:gd name="T80" fmla="*/ 689 w 809"/>
              <a:gd name="T81" fmla="*/ 1562 h 1614"/>
              <a:gd name="T82" fmla="*/ 129 w 809"/>
              <a:gd name="T83" fmla="*/ 1562 h 1614"/>
              <a:gd name="T84" fmla="*/ 56 w 809"/>
              <a:gd name="T85" fmla="*/ 1489 h 1614"/>
              <a:gd name="T86" fmla="*/ 56 w 809"/>
              <a:gd name="T87" fmla="*/ 111 h 1614"/>
              <a:gd name="T88" fmla="*/ 129 w 809"/>
              <a:gd name="T89" fmla="*/ 43 h 1614"/>
              <a:gd name="T90" fmla="*/ 194 w 809"/>
              <a:gd name="T91" fmla="*/ 43 h 1614"/>
              <a:gd name="T92" fmla="*/ 214 w 809"/>
              <a:gd name="T93" fmla="*/ 59 h 1614"/>
              <a:gd name="T94" fmla="*/ 223 w 809"/>
              <a:gd name="T95" fmla="*/ 81 h 1614"/>
              <a:gd name="T96" fmla="*/ 244 w 809"/>
              <a:gd name="T97" fmla="*/ 93 h 1614"/>
              <a:gd name="T98" fmla="*/ 262 w 809"/>
              <a:gd name="T99" fmla="*/ 97 h 1614"/>
              <a:gd name="T100" fmla="*/ 274 w 809"/>
              <a:gd name="T101" fmla="*/ 97 h 1614"/>
              <a:gd name="T102" fmla="*/ 545 w 809"/>
              <a:gd name="T103" fmla="*/ 97 h 1614"/>
              <a:gd name="T104" fmla="*/ 557 w 809"/>
              <a:gd name="T105" fmla="*/ 97 h 1614"/>
              <a:gd name="T106" fmla="*/ 575 w 809"/>
              <a:gd name="T107" fmla="*/ 93 h 1614"/>
              <a:gd name="T108" fmla="*/ 596 w 809"/>
              <a:gd name="T109" fmla="*/ 81 h 1614"/>
              <a:gd name="T110" fmla="*/ 605 w 809"/>
              <a:gd name="T111" fmla="*/ 59 h 1614"/>
              <a:gd name="T112" fmla="*/ 625 w 809"/>
              <a:gd name="T113" fmla="*/ 43 h 1614"/>
              <a:gd name="T114" fmla="*/ 689 w 809"/>
              <a:gd name="T115" fmla="*/ 43 h 1614"/>
              <a:gd name="T116" fmla="*/ 757 w 809"/>
              <a:gd name="T117" fmla="*/ 111 h 1614"/>
              <a:gd name="T118" fmla="*/ 757 w 809"/>
              <a:gd name="T119" fmla="*/ 1489 h 1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9" h="1614">
                <a:moveTo>
                  <a:pt x="800" y="367"/>
                </a:moveTo>
                <a:cubicBezTo>
                  <a:pt x="800" y="115"/>
                  <a:pt x="800" y="115"/>
                  <a:pt x="800" y="115"/>
                </a:cubicBezTo>
                <a:cubicBezTo>
                  <a:pt x="800" y="52"/>
                  <a:pt x="748" y="0"/>
                  <a:pt x="685" y="0"/>
                </a:cubicBezTo>
                <a:cubicBezTo>
                  <a:pt x="126" y="0"/>
                  <a:pt x="126" y="0"/>
                  <a:pt x="126" y="0"/>
                </a:cubicBezTo>
                <a:cubicBezTo>
                  <a:pt x="60" y="0"/>
                  <a:pt x="7" y="54"/>
                  <a:pt x="7" y="119"/>
                </a:cubicBezTo>
                <a:cubicBezTo>
                  <a:pt x="7" y="211"/>
                  <a:pt x="7" y="211"/>
                  <a:pt x="7" y="211"/>
                </a:cubicBezTo>
                <a:cubicBezTo>
                  <a:pt x="3" y="211"/>
                  <a:pt x="0" y="215"/>
                  <a:pt x="0" y="218"/>
                </a:cubicBezTo>
                <a:cubicBezTo>
                  <a:pt x="0" y="265"/>
                  <a:pt x="0" y="265"/>
                  <a:pt x="0" y="265"/>
                </a:cubicBezTo>
                <a:cubicBezTo>
                  <a:pt x="0" y="269"/>
                  <a:pt x="3" y="272"/>
                  <a:pt x="7" y="272"/>
                </a:cubicBezTo>
                <a:cubicBezTo>
                  <a:pt x="7" y="328"/>
                  <a:pt x="7" y="328"/>
                  <a:pt x="7" y="328"/>
                </a:cubicBezTo>
                <a:cubicBezTo>
                  <a:pt x="3" y="328"/>
                  <a:pt x="0" y="331"/>
                  <a:pt x="0" y="335"/>
                </a:cubicBezTo>
                <a:cubicBezTo>
                  <a:pt x="0" y="436"/>
                  <a:pt x="0" y="436"/>
                  <a:pt x="0" y="436"/>
                </a:cubicBezTo>
                <a:cubicBezTo>
                  <a:pt x="0" y="440"/>
                  <a:pt x="3" y="443"/>
                  <a:pt x="7" y="443"/>
                </a:cubicBezTo>
                <a:cubicBezTo>
                  <a:pt x="7" y="477"/>
                  <a:pt x="7" y="477"/>
                  <a:pt x="7" y="477"/>
                </a:cubicBezTo>
                <a:cubicBezTo>
                  <a:pt x="3" y="477"/>
                  <a:pt x="0" y="480"/>
                  <a:pt x="0" y="483"/>
                </a:cubicBezTo>
                <a:cubicBezTo>
                  <a:pt x="0" y="585"/>
                  <a:pt x="0" y="585"/>
                  <a:pt x="0" y="585"/>
                </a:cubicBezTo>
                <a:cubicBezTo>
                  <a:pt x="0" y="588"/>
                  <a:pt x="3" y="591"/>
                  <a:pt x="7" y="591"/>
                </a:cubicBezTo>
                <a:cubicBezTo>
                  <a:pt x="7" y="1494"/>
                  <a:pt x="7" y="1494"/>
                  <a:pt x="7" y="1494"/>
                </a:cubicBezTo>
                <a:cubicBezTo>
                  <a:pt x="7" y="1560"/>
                  <a:pt x="60" y="1614"/>
                  <a:pt x="126" y="1614"/>
                </a:cubicBezTo>
                <a:cubicBezTo>
                  <a:pt x="685" y="1614"/>
                  <a:pt x="685" y="1614"/>
                  <a:pt x="685" y="1614"/>
                </a:cubicBezTo>
                <a:cubicBezTo>
                  <a:pt x="748" y="1614"/>
                  <a:pt x="800" y="1562"/>
                  <a:pt x="800" y="1499"/>
                </a:cubicBezTo>
                <a:cubicBezTo>
                  <a:pt x="800" y="553"/>
                  <a:pt x="800" y="553"/>
                  <a:pt x="800" y="553"/>
                </a:cubicBezTo>
                <a:cubicBezTo>
                  <a:pt x="802" y="553"/>
                  <a:pt x="802" y="553"/>
                  <a:pt x="802" y="553"/>
                </a:cubicBezTo>
                <a:cubicBezTo>
                  <a:pt x="806" y="553"/>
                  <a:pt x="809" y="550"/>
                  <a:pt x="809" y="546"/>
                </a:cubicBezTo>
                <a:cubicBezTo>
                  <a:pt x="809" y="373"/>
                  <a:pt x="809" y="373"/>
                  <a:pt x="809" y="373"/>
                </a:cubicBezTo>
                <a:cubicBezTo>
                  <a:pt x="809" y="370"/>
                  <a:pt x="806" y="367"/>
                  <a:pt x="802" y="367"/>
                </a:cubicBezTo>
                <a:cubicBezTo>
                  <a:pt x="800" y="367"/>
                  <a:pt x="800" y="367"/>
                  <a:pt x="800" y="367"/>
                </a:cubicBezTo>
                <a:moveTo>
                  <a:pt x="499" y="52"/>
                </a:moveTo>
                <a:cubicBezTo>
                  <a:pt x="499" y="57"/>
                  <a:pt x="495" y="61"/>
                  <a:pt x="489" y="61"/>
                </a:cubicBezTo>
                <a:cubicBezTo>
                  <a:pt x="484" y="61"/>
                  <a:pt x="480" y="57"/>
                  <a:pt x="480" y="52"/>
                </a:cubicBezTo>
                <a:cubicBezTo>
                  <a:pt x="480" y="46"/>
                  <a:pt x="484" y="42"/>
                  <a:pt x="489" y="42"/>
                </a:cubicBezTo>
                <a:cubicBezTo>
                  <a:pt x="495" y="42"/>
                  <a:pt x="499" y="46"/>
                  <a:pt x="499" y="52"/>
                </a:cubicBezTo>
                <a:moveTo>
                  <a:pt x="366" y="50"/>
                </a:moveTo>
                <a:cubicBezTo>
                  <a:pt x="453" y="50"/>
                  <a:pt x="453" y="50"/>
                  <a:pt x="453" y="50"/>
                </a:cubicBezTo>
                <a:cubicBezTo>
                  <a:pt x="457" y="50"/>
                  <a:pt x="460" y="52"/>
                  <a:pt x="460" y="55"/>
                </a:cubicBezTo>
                <a:cubicBezTo>
                  <a:pt x="460" y="59"/>
                  <a:pt x="457" y="61"/>
                  <a:pt x="453" y="61"/>
                </a:cubicBezTo>
                <a:cubicBezTo>
                  <a:pt x="366" y="61"/>
                  <a:pt x="366" y="61"/>
                  <a:pt x="366" y="61"/>
                </a:cubicBezTo>
                <a:cubicBezTo>
                  <a:pt x="362" y="61"/>
                  <a:pt x="359" y="59"/>
                  <a:pt x="359" y="55"/>
                </a:cubicBezTo>
                <a:cubicBezTo>
                  <a:pt x="359" y="52"/>
                  <a:pt x="362" y="50"/>
                  <a:pt x="366" y="50"/>
                </a:cubicBezTo>
                <a:moveTo>
                  <a:pt x="757" y="1489"/>
                </a:moveTo>
                <a:cubicBezTo>
                  <a:pt x="757" y="1528"/>
                  <a:pt x="728" y="1562"/>
                  <a:pt x="689" y="1562"/>
                </a:cubicBezTo>
                <a:cubicBezTo>
                  <a:pt x="129" y="1562"/>
                  <a:pt x="129" y="1562"/>
                  <a:pt x="129" y="1562"/>
                </a:cubicBezTo>
                <a:cubicBezTo>
                  <a:pt x="90" y="1562"/>
                  <a:pt x="56" y="1528"/>
                  <a:pt x="56" y="1489"/>
                </a:cubicBezTo>
                <a:cubicBezTo>
                  <a:pt x="56" y="111"/>
                  <a:pt x="56" y="111"/>
                  <a:pt x="56" y="111"/>
                </a:cubicBezTo>
                <a:cubicBezTo>
                  <a:pt x="56" y="72"/>
                  <a:pt x="90" y="43"/>
                  <a:pt x="129" y="43"/>
                </a:cubicBezTo>
                <a:cubicBezTo>
                  <a:pt x="194" y="43"/>
                  <a:pt x="194" y="43"/>
                  <a:pt x="194" y="43"/>
                </a:cubicBezTo>
                <a:cubicBezTo>
                  <a:pt x="208" y="43"/>
                  <a:pt x="213" y="41"/>
                  <a:pt x="214" y="59"/>
                </a:cubicBezTo>
                <a:cubicBezTo>
                  <a:pt x="214" y="68"/>
                  <a:pt x="217" y="75"/>
                  <a:pt x="223" y="81"/>
                </a:cubicBezTo>
                <a:cubicBezTo>
                  <a:pt x="228" y="86"/>
                  <a:pt x="235" y="91"/>
                  <a:pt x="244" y="93"/>
                </a:cubicBezTo>
                <a:cubicBezTo>
                  <a:pt x="249" y="95"/>
                  <a:pt x="256" y="97"/>
                  <a:pt x="262" y="97"/>
                </a:cubicBezTo>
                <a:cubicBezTo>
                  <a:pt x="274" y="97"/>
                  <a:pt x="274" y="97"/>
                  <a:pt x="274" y="97"/>
                </a:cubicBezTo>
                <a:cubicBezTo>
                  <a:pt x="545" y="97"/>
                  <a:pt x="545" y="97"/>
                  <a:pt x="545" y="97"/>
                </a:cubicBezTo>
                <a:cubicBezTo>
                  <a:pt x="557" y="97"/>
                  <a:pt x="557" y="97"/>
                  <a:pt x="557" y="97"/>
                </a:cubicBezTo>
                <a:cubicBezTo>
                  <a:pt x="563" y="97"/>
                  <a:pt x="570" y="95"/>
                  <a:pt x="575" y="93"/>
                </a:cubicBezTo>
                <a:cubicBezTo>
                  <a:pt x="584" y="91"/>
                  <a:pt x="591" y="86"/>
                  <a:pt x="596" y="81"/>
                </a:cubicBezTo>
                <a:cubicBezTo>
                  <a:pt x="602" y="75"/>
                  <a:pt x="605" y="68"/>
                  <a:pt x="605" y="59"/>
                </a:cubicBezTo>
                <a:cubicBezTo>
                  <a:pt x="606" y="42"/>
                  <a:pt x="611" y="43"/>
                  <a:pt x="625" y="43"/>
                </a:cubicBezTo>
                <a:cubicBezTo>
                  <a:pt x="689" y="43"/>
                  <a:pt x="689" y="43"/>
                  <a:pt x="689" y="43"/>
                </a:cubicBezTo>
                <a:cubicBezTo>
                  <a:pt x="728" y="43"/>
                  <a:pt x="757" y="72"/>
                  <a:pt x="757" y="111"/>
                </a:cubicBezTo>
                <a:cubicBezTo>
                  <a:pt x="757" y="1489"/>
                  <a:pt x="757" y="1489"/>
                  <a:pt x="757" y="1489"/>
                </a:cubicBezTo>
              </a:path>
            </a:pathLst>
          </a:custGeom>
          <a:solidFill>
            <a:srgbClr val="3B325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8"/>
          <p:cNvSpPr>
            <a:spLocks/>
          </p:cNvSpPr>
          <p:nvPr/>
        </p:nvSpPr>
        <p:spPr bwMode="auto">
          <a:xfrm>
            <a:off x="9014012" y="653303"/>
            <a:ext cx="372035" cy="40341"/>
          </a:xfrm>
          <a:custGeom>
            <a:avLst/>
            <a:gdLst>
              <a:gd name="T0" fmla="*/ 94 w 101"/>
              <a:gd name="T1" fmla="*/ 0 h 11"/>
              <a:gd name="T2" fmla="*/ 7 w 101"/>
              <a:gd name="T3" fmla="*/ 0 h 11"/>
              <a:gd name="T4" fmla="*/ 0 w 101"/>
              <a:gd name="T5" fmla="*/ 5 h 11"/>
              <a:gd name="T6" fmla="*/ 7 w 101"/>
              <a:gd name="T7" fmla="*/ 11 h 11"/>
              <a:gd name="T8" fmla="*/ 94 w 101"/>
              <a:gd name="T9" fmla="*/ 11 h 11"/>
              <a:gd name="T10" fmla="*/ 101 w 101"/>
              <a:gd name="T11" fmla="*/ 5 h 11"/>
              <a:gd name="T12" fmla="*/ 94 w 10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01" h="11">
                <a:moveTo>
                  <a:pt x="94" y="0"/>
                </a:moveTo>
                <a:cubicBezTo>
                  <a:pt x="7" y="0"/>
                  <a:pt x="7" y="0"/>
                  <a:pt x="7" y="0"/>
                </a:cubicBezTo>
                <a:cubicBezTo>
                  <a:pt x="3" y="0"/>
                  <a:pt x="0" y="2"/>
                  <a:pt x="0" y="5"/>
                </a:cubicBezTo>
                <a:cubicBezTo>
                  <a:pt x="0" y="9"/>
                  <a:pt x="3" y="11"/>
                  <a:pt x="7" y="11"/>
                </a:cubicBezTo>
                <a:cubicBezTo>
                  <a:pt x="94" y="11"/>
                  <a:pt x="94" y="11"/>
                  <a:pt x="94" y="11"/>
                </a:cubicBezTo>
                <a:cubicBezTo>
                  <a:pt x="98" y="11"/>
                  <a:pt x="101" y="9"/>
                  <a:pt x="101" y="5"/>
                </a:cubicBezTo>
                <a:cubicBezTo>
                  <a:pt x="101" y="2"/>
                  <a:pt x="98"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79"/>
          <p:cNvSpPr>
            <a:spLocks noChangeArrowheads="1"/>
          </p:cNvSpPr>
          <p:nvPr/>
        </p:nvSpPr>
        <p:spPr bwMode="auto">
          <a:xfrm>
            <a:off x="9460007" y="624167"/>
            <a:ext cx="69477" cy="694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2513E0BB-1C21-42A6-A842-D0763AFE12FC}"/>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34</a:t>
            </a:r>
          </a:p>
        </p:txBody>
      </p:sp>
    </p:spTree>
    <p:extLst>
      <p:ext uri="{BB962C8B-B14F-4D97-AF65-F5344CB8AC3E}">
        <p14:creationId xmlns:p14="http://schemas.microsoft.com/office/powerpoint/2010/main" val="39767556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81"/>
                                        </p:tgtEl>
                                        <p:attrNameLst>
                                          <p:attrName>style.visibility</p:attrName>
                                        </p:attrNameLst>
                                      </p:cBhvr>
                                      <p:to>
                                        <p:strVal val="visible"/>
                                      </p:to>
                                    </p:set>
                                    <p:animEffect transition="in" filter="fade">
                                      <p:cBhvr>
                                        <p:cTn id="7" dur="500"/>
                                        <p:tgtEl>
                                          <p:spTgt spid="208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82"/>
                                        </p:tgtEl>
                                        <p:attrNameLst>
                                          <p:attrName>style.visibility</p:attrName>
                                        </p:attrNameLst>
                                      </p:cBhvr>
                                      <p:to>
                                        <p:strVal val="visible"/>
                                      </p:to>
                                    </p:set>
                                    <p:animEffect transition="in" filter="fade">
                                      <p:cBhvr>
                                        <p:cTn id="15" dur="500"/>
                                        <p:tgtEl>
                                          <p:spTgt spid="2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1" grpId="0"/>
      <p:bldP spid="85" grpId="0"/>
      <p:bldP spid="208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6"/>
          <p:cNvSpPr>
            <a:spLocks/>
          </p:cNvSpPr>
          <p:nvPr/>
        </p:nvSpPr>
        <p:spPr bwMode="auto">
          <a:xfrm>
            <a:off x="-3335027" y="5051773"/>
            <a:ext cx="7084118" cy="3158744"/>
          </a:xfrm>
          <a:custGeom>
            <a:avLst/>
            <a:gdLst>
              <a:gd name="T0" fmla="*/ 232 w 752"/>
              <a:gd name="T1" fmla="*/ 13 h 335"/>
              <a:gd name="T2" fmla="*/ 387 w 752"/>
              <a:gd name="T3" fmla="*/ 69 h 335"/>
              <a:gd name="T4" fmla="*/ 545 w 752"/>
              <a:gd name="T5" fmla="*/ 114 h 335"/>
              <a:gd name="T6" fmla="*/ 642 w 752"/>
              <a:gd name="T7" fmla="*/ 102 h 335"/>
              <a:gd name="T8" fmla="*/ 728 w 752"/>
              <a:gd name="T9" fmla="*/ 138 h 335"/>
              <a:gd name="T10" fmla="*/ 688 w 752"/>
              <a:gd name="T11" fmla="*/ 251 h 335"/>
              <a:gd name="T12" fmla="*/ 556 w 752"/>
              <a:gd name="T13" fmla="*/ 261 h 335"/>
              <a:gd name="T14" fmla="*/ 423 w 752"/>
              <a:gd name="T15" fmla="*/ 248 h 335"/>
              <a:gd name="T16" fmla="*/ 204 w 752"/>
              <a:gd name="T17" fmla="*/ 332 h 335"/>
              <a:gd name="T18" fmla="*/ 67 w 752"/>
              <a:gd name="T19" fmla="*/ 256 h 335"/>
              <a:gd name="T20" fmla="*/ 232 w 752"/>
              <a:gd name="T21" fmla="*/ 1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2" h="335">
                <a:moveTo>
                  <a:pt x="232" y="13"/>
                </a:moveTo>
                <a:cubicBezTo>
                  <a:pt x="287" y="19"/>
                  <a:pt x="338" y="45"/>
                  <a:pt x="387" y="69"/>
                </a:cubicBezTo>
                <a:cubicBezTo>
                  <a:pt x="437" y="93"/>
                  <a:pt x="490" y="116"/>
                  <a:pt x="545" y="114"/>
                </a:cubicBezTo>
                <a:cubicBezTo>
                  <a:pt x="578" y="113"/>
                  <a:pt x="609" y="104"/>
                  <a:pt x="642" y="102"/>
                </a:cubicBezTo>
                <a:cubicBezTo>
                  <a:pt x="674" y="101"/>
                  <a:pt x="710" y="111"/>
                  <a:pt x="728" y="138"/>
                </a:cubicBezTo>
                <a:cubicBezTo>
                  <a:pt x="752" y="176"/>
                  <a:pt x="728" y="230"/>
                  <a:pt x="688" y="251"/>
                </a:cubicBezTo>
                <a:cubicBezTo>
                  <a:pt x="648" y="272"/>
                  <a:pt x="600" y="269"/>
                  <a:pt x="556" y="261"/>
                </a:cubicBezTo>
                <a:cubicBezTo>
                  <a:pt x="512" y="253"/>
                  <a:pt x="467" y="242"/>
                  <a:pt x="423" y="248"/>
                </a:cubicBezTo>
                <a:cubicBezTo>
                  <a:pt x="345" y="260"/>
                  <a:pt x="283" y="326"/>
                  <a:pt x="204" y="332"/>
                </a:cubicBezTo>
                <a:cubicBezTo>
                  <a:pt x="149" y="335"/>
                  <a:pt x="93" y="304"/>
                  <a:pt x="67" y="256"/>
                </a:cubicBezTo>
                <a:cubicBezTo>
                  <a:pt x="0" y="134"/>
                  <a:pt x="100" y="0"/>
                  <a:pt x="232" y="13"/>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latin typeface="Sitka Small" pitchFamily="2" charset="0"/>
            </a:endParaRPr>
          </a:p>
        </p:txBody>
      </p:sp>
      <p:sp>
        <p:nvSpPr>
          <p:cNvPr id="5" name="Freeform 5"/>
          <p:cNvSpPr>
            <a:spLocks/>
          </p:cNvSpPr>
          <p:nvPr/>
        </p:nvSpPr>
        <p:spPr bwMode="auto">
          <a:xfrm>
            <a:off x="1088760" y="603783"/>
            <a:ext cx="3657600" cy="5650434"/>
          </a:xfrm>
          <a:custGeom>
            <a:avLst/>
            <a:gdLst>
              <a:gd name="T0" fmla="*/ 0 w 1281"/>
              <a:gd name="T1" fmla="*/ 1911 h 1980"/>
              <a:gd name="T2" fmla="*/ 0 w 1281"/>
              <a:gd name="T3" fmla="*/ 69 h 1980"/>
              <a:gd name="T4" fmla="*/ 69 w 1281"/>
              <a:gd name="T5" fmla="*/ 0 h 1980"/>
              <a:gd name="T6" fmla="*/ 1212 w 1281"/>
              <a:gd name="T7" fmla="*/ 0 h 1980"/>
              <a:gd name="T8" fmla="*/ 1281 w 1281"/>
              <a:gd name="T9" fmla="*/ 69 h 1980"/>
              <a:gd name="T10" fmla="*/ 1281 w 1281"/>
              <a:gd name="T11" fmla="*/ 1911 h 1980"/>
              <a:gd name="T12" fmla="*/ 1212 w 1281"/>
              <a:gd name="T13" fmla="*/ 1980 h 1980"/>
              <a:gd name="T14" fmla="*/ 69 w 1281"/>
              <a:gd name="T15" fmla="*/ 1980 h 1980"/>
              <a:gd name="T16" fmla="*/ 0 w 1281"/>
              <a:gd name="T17" fmla="*/ 1911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980">
                <a:moveTo>
                  <a:pt x="0" y="1911"/>
                </a:moveTo>
                <a:cubicBezTo>
                  <a:pt x="0" y="69"/>
                  <a:pt x="0" y="69"/>
                  <a:pt x="0" y="69"/>
                </a:cubicBezTo>
                <a:cubicBezTo>
                  <a:pt x="0" y="31"/>
                  <a:pt x="31" y="0"/>
                  <a:pt x="69" y="0"/>
                </a:cubicBezTo>
                <a:cubicBezTo>
                  <a:pt x="1212" y="0"/>
                  <a:pt x="1212" y="0"/>
                  <a:pt x="1212" y="0"/>
                </a:cubicBezTo>
                <a:cubicBezTo>
                  <a:pt x="1250" y="0"/>
                  <a:pt x="1281" y="31"/>
                  <a:pt x="1281" y="69"/>
                </a:cubicBezTo>
                <a:cubicBezTo>
                  <a:pt x="1281" y="1911"/>
                  <a:pt x="1281" y="1911"/>
                  <a:pt x="1281" y="1911"/>
                </a:cubicBezTo>
                <a:cubicBezTo>
                  <a:pt x="1281" y="1949"/>
                  <a:pt x="1250" y="1980"/>
                  <a:pt x="1212" y="1980"/>
                </a:cubicBezTo>
                <a:cubicBezTo>
                  <a:pt x="69" y="1980"/>
                  <a:pt x="69" y="1980"/>
                  <a:pt x="69" y="1980"/>
                </a:cubicBezTo>
                <a:cubicBezTo>
                  <a:pt x="31" y="1980"/>
                  <a:pt x="0" y="1949"/>
                  <a:pt x="0" y="1911"/>
                </a:cubicBezTo>
                <a:close/>
              </a:path>
            </a:pathLst>
          </a:custGeom>
          <a:solidFill>
            <a:srgbClr val="3B3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itka Small" pitchFamily="2" charset="0"/>
            </a:endParaRPr>
          </a:p>
        </p:txBody>
      </p:sp>
      <p:sp>
        <p:nvSpPr>
          <p:cNvPr id="7" name="Oval 7"/>
          <p:cNvSpPr>
            <a:spLocks noChangeArrowheads="1"/>
          </p:cNvSpPr>
          <p:nvPr/>
        </p:nvSpPr>
        <p:spPr bwMode="auto">
          <a:xfrm>
            <a:off x="2882659" y="734661"/>
            <a:ext cx="71547" cy="75037"/>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itka Small" pitchFamily="2" charset="0"/>
            </a:endParaRPr>
          </a:p>
        </p:txBody>
      </p:sp>
      <p:sp>
        <p:nvSpPr>
          <p:cNvPr id="9" name="Oval 9"/>
          <p:cNvSpPr>
            <a:spLocks noChangeArrowheads="1"/>
          </p:cNvSpPr>
          <p:nvPr/>
        </p:nvSpPr>
        <p:spPr bwMode="auto">
          <a:xfrm>
            <a:off x="2811113" y="5891249"/>
            <a:ext cx="214640" cy="214640"/>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itka Small" pitchFamily="2" charset="0"/>
            </a:endParaRPr>
          </a:p>
        </p:txBody>
      </p:sp>
      <p:sp>
        <p:nvSpPr>
          <p:cNvPr id="11" name="Freeform 8"/>
          <p:cNvSpPr>
            <a:spLocks/>
          </p:cNvSpPr>
          <p:nvPr/>
        </p:nvSpPr>
        <p:spPr bwMode="auto">
          <a:xfrm>
            <a:off x="10938541" y="-971643"/>
            <a:ext cx="2409796" cy="4195881"/>
          </a:xfrm>
          <a:custGeom>
            <a:avLst/>
            <a:gdLst>
              <a:gd name="T0" fmla="*/ 9 w 416"/>
              <a:gd name="T1" fmla="*/ 118 h 724"/>
              <a:gd name="T2" fmla="*/ 29 w 416"/>
              <a:gd name="T3" fmla="*/ 209 h 724"/>
              <a:gd name="T4" fmla="*/ 88 w 416"/>
              <a:gd name="T5" fmla="*/ 285 h 724"/>
              <a:gd name="T6" fmla="*/ 114 w 416"/>
              <a:gd name="T7" fmla="*/ 376 h 724"/>
              <a:gd name="T8" fmla="*/ 61 w 416"/>
              <a:gd name="T9" fmla="*/ 504 h 724"/>
              <a:gd name="T10" fmla="*/ 106 w 416"/>
              <a:gd name="T11" fmla="*/ 566 h 724"/>
              <a:gd name="T12" fmla="*/ 237 w 416"/>
              <a:gd name="T13" fmla="*/ 677 h 724"/>
              <a:gd name="T14" fmla="*/ 332 w 416"/>
              <a:gd name="T15" fmla="*/ 713 h 724"/>
              <a:gd name="T16" fmla="*/ 386 w 416"/>
              <a:gd name="T17" fmla="*/ 621 h 724"/>
              <a:gd name="T18" fmla="*/ 410 w 416"/>
              <a:gd name="T19" fmla="*/ 364 h 724"/>
              <a:gd name="T20" fmla="*/ 317 w 416"/>
              <a:gd name="T21" fmla="*/ 129 h 724"/>
              <a:gd name="T22" fmla="*/ 9 w 416"/>
              <a:gd name="T23" fmla="*/ 118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6" h="724">
                <a:moveTo>
                  <a:pt x="9" y="118"/>
                </a:moveTo>
                <a:cubicBezTo>
                  <a:pt x="0" y="148"/>
                  <a:pt x="11" y="182"/>
                  <a:pt x="29" y="209"/>
                </a:cubicBezTo>
                <a:cubicBezTo>
                  <a:pt x="46" y="236"/>
                  <a:pt x="70" y="259"/>
                  <a:pt x="88" y="285"/>
                </a:cubicBezTo>
                <a:cubicBezTo>
                  <a:pt x="107" y="311"/>
                  <a:pt x="120" y="344"/>
                  <a:pt x="114" y="376"/>
                </a:cubicBezTo>
                <a:cubicBezTo>
                  <a:pt x="104" y="422"/>
                  <a:pt x="53" y="457"/>
                  <a:pt x="61" y="504"/>
                </a:cubicBezTo>
                <a:cubicBezTo>
                  <a:pt x="65" y="530"/>
                  <a:pt x="86" y="549"/>
                  <a:pt x="106" y="566"/>
                </a:cubicBezTo>
                <a:cubicBezTo>
                  <a:pt x="150" y="603"/>
                  <a:pt x="194" y="640"/>
                  <a:pt x="237" y="677"/>
                </a:cubicBezTo>
                <a:cubicBezTo>
                  <a:pt x="264" y="700"/>
                  <a:pt x="298" y="724"/>
                  <a:pt x="332" y="713"/>
                </a:cubicBezTo>
                <a:cubicBezTo>
                  <a:pt x="367" y="702"/>
                  <a:pt x="379" y="658"/>
                  <a:pt x="386" y="621"/>
                </a:cubicBezTo>
                <a:cubicBezTo>
                  <a:pt x="401" y="536"/>
                  <a:pt x="416" y="450"/>
                  <a:pt x="410" y="364"/>
                </a:cubicBezTo>
                <a:cubicBezTo>
                  <a:pt x="405" y="278"/>
                  <a:pt x="377" y="190"/>
                  <a:pt x="317" y="129"/>
                </a:cubicBezTo>
                <a:cubicBezTo>
                  <a:pt x="260" y="72"/>
                  <a:pt x="46" y="0"/>
                  <a:pt x="9" y="118"/>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latin typeface="Sitka Small" pitchFamily="2" charset="0"/>
            </a:endParaRPr>
          </a:p>
        </p:txBody>
      </p:sp>
      <p:sp>
        <p:nvSpPr>
          <p:cNvPr id="12" name="TextBox 11"/>
          <p:cNvSpPr txBox="1"/>
          <p:nvPr/>
        </p:nvSpPr>
        <p:spPr>
          <a:xfrm>
            <a:off x="6096000" y="1603206"/>
            <a:ext cx="5257800" cy="1938992"/>
          </a:xfrm>
          <a:prstGeom prst="rect">
            <a:avLst/>
          </a:prstGeom>
          <a:noFill/>
        </p:spPr>
        <p:txBody>
          <a:bodyPr wrap="square" lIns="91440" tIns="45720" rIns="91440" bIns="45720" rtlCol="0">
            <a:spAutoFit/>
          </a:bodyPr>
          <a:lstStyle/>
          <a:p>
            <a:pPr algn="just"/>
            <a:r>
              <a:rPr lang="en-US" sz="6000" b="1" dirty="0">
                <a:solidFill>
                  <a:schemeClr val="bg1"/>
                </a:solidFill>
                <a:latin typeface="Sitka Small" pitchFamily="2" charset="0"/>
                <a:ea typeface="Tahoma" panose="020B0604030504040204" pitchFamily="34" charset="0"/>
                <a:cs typeface="Times New Roman" panose="02020603050405020304" pitchFamily="18" charset="0"/>
              </a:rPr>
              <a:t>ĐĂNG NHẬP VỚI MÃ OTP</a:t>
            </a:r>
          </a:p>
        </p:txBody>
      </p:sp>
      <p:pic>
        <p:nvPicPr>
          <p:cNvPr id="3" name="Picture Placeholder 2">
            <a:extLst>
              <a:ext uri="{FF2B5EF4-FFF2-40B4-BE49-F238E27FC236}">
                <a16:creationId xmlns:a16="http://schemas.microsoft.com/office/drawing/2014/main" id="{D4BD0378-1120-4BD4-B8EC-BEC7DA08ED3B}"/>
              </a:ext>
            </a:extLst>
          </p:cNvPr>
          <p:cNvPicPr>
            <a:picLocks noGrp="1" noChangeAspect="1"/>
          </p:cNvPicPr>
          <p:nvPr>
            <p:ph type="pic" sz="quarter" idx="10"/>
          </p:nvPr>
        </p:nvPicPr>
        <p:blipFill rotWithShape="1">
          <a:blip r:embed="rId2"/>
          <a:srcRect t="20865" b="7358"/>
          <a:stretch/>
        </p:blipFill>
        <p:spPr>
          <a:xfrm>
            <a:off x="1186483" y="980711"/>
            <a:ext cx="3463901" cy="4783150"/>
          </a:xfrm>
          <a:prstGeom prst="rect">
            <a:avLst/>
          </a:prstGeom>
        </p:spPr>
      </p:pic>
      <p:sp>
        <p:nvSpPr>
          <p:cNvPr id="29" name="Oval 28">
            <a:extLst>
              <a:ext uri="{FF2B5EF4-FFF2-40B4-BE49-F238E27FC236}">
                <a16:creationId xmlns:a16="http://schemas.microsoft.com/office/drawing/2014/main" id="{CB6F2B43-81C6-4CC5-BCE8-BDBD6E96A962}"/>
              </a:ext>
            </a:extLst>
          </p:cNvPr>
          <p:cNvSpPr>
            <a:spLocks noChangeArrowheads="1"/>
          </p:cNvSpPr>
          <p:nvPr/>
        </p:nvSpPr>
        <p:spPr bwMode="auto">
          <a:xfrm>
            <a:off x="7105066" y="637186"/>
            <a:ext cx="71547" cy="75037"/>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TextBox 12">
            <a:extLst>
              <a:ext uri="{FF2B5EF4-FFF2-40B4-BE49-F238E27FC236}">
                <a16:creationId xmlns:a16="http://schemas.microsoft.com/office/drawing/2014/main" id="{028E1BAE-357C-4B35-8CCB-BC94FE070C41}"/>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35</a:t>
            </a:r>
          </a:p>
        </p:txBody>
      </p:sp>
    </p:spTree>
    <p:extLst>
      <p:ext uri="{BB962C8B-B14F-4D97-AF65-F5344CB8AC3E}">
        <p14:creationId xmlns:p14="http://schemas.microsoft.com/office/powerpoint/2010/main" val="7841438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6"/>
          <p:cNvSpPr>
            <a:spLocks/>
          </p:cNvSpPr>
          <p:nvPr/>
        </p:nvSpPr>
        <p:spPr bwMode="auto">
          <a:xfrm>
            <a:off x="-3335027" y="5051773"/>
            <a:ext cx="7084118" cy="3158744"/>
          </a:xfrm>
          <a:custGeom>
            <a:avLst/>
            <a:gdLst>
              <a:gd name="T0" fmla="*/ 232 w 752"/>
              <a:gd name="T1" fmla="*/ 13 h 335"/>
              <a:gd name="T2" fmla="*/ 387 w 752"/>
              <a:gd name="T3" fmla="*/ 69 h 335"/>
              <a:gd name="T4" fmla="*/ 545 w 752"/>
              <a:gd name="T5" fmla="*/ 114 h 335"/>
              <a:gd name="T6" fmla="*/ 642 w 752"/>
              <a:gd name="T7" fmla="*/ 102 h 335"/>
              <a:gd name="T8" fmla="*/ 728 w 752"/>
              <a:gd name="T9" fmla="*/ 138 h 335"/>
              <a:gd name="T10" fmla="*/ 688 w 752"/>
              <a:gd name="T11" fmla="*/ 251 h 335"/>
              <a:gd name="T12" fmla="*/ 556 w 752"/>
              <a:gd name="T13" fmla="*/ 261 h 335"/>
              <a:gd name="T14" fmla="*/ 423 w 752"/>
              <a:gd name="T15" fmla="*/ 248 h 335"/>
              <a:gd name="T16" fmla="*/ 204 w 752"/>
              <a:gd name="T17" fmla="*/ 332 h 335"/>
              <a:gd name="T18" fmla="*/ 67 w 752"/>
              <a:gd name="T19" fmla="*/ 256 h 335"/>
              <a:gd name="T20" fmla="*/ 232 w 752"/>
              <a:gd name="T21" fmla="*/ 1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2" h="335">
                <a:moveTo>
                  <a:pt x="232" y="13"/>
                </a:moveTo>
                <a:cubicBezTo>
                  <a:pt x="287" y="19"/>
                  <a:pt x="338" y="45"/>
                  <a:pt x="387" y="69"/>
                </a:cubicBezTo>
                <a:cubicBezTo>
                  <a:pt x="437" y="93"/>
                  <a:pt x="490" y="116"/>
                  <a:pt x="545" y="114"/>
                </a:cubicBezTo>
                <a:cubicBezTo>
                  <a:pt x="578" y="113"/>
                  <a:pt x="609" y="104"/>
                  <a:pt x="642" y="102"/>
                </a:cubicBezTo>
                <a:cubicBezTo>
                  <a:pt x="674" y="101"/>
                  <a:pt x="710" y="111"/>
                  <a:pt x="728" y="138"/>
                </a:cubicBezTo>
                <a:cubicBezTo>
                  <a:pt x="752" y="176"/>
                  <a:pt x="728" y="230"/>
                  <a:pt x="688" y="251"/>
                </a:cubicBezTo>
                <a:cubicBezTo>
                  <a:pt x="648" y="272"/>
                  <a:pt x="600" y="269"/>
                  <a:pt x="556" y="261"/>
                </a:cubicBezTo>
                <a:cubicBezTo>
                  <a:pt x="512" y="253"/>
                  <a:pt x="467" y="242"/>
                  <a:pt x="423" y="248"/>
                </a:cubicBezTo>
                <a:cubicBezTo>
                  <a:pt x="345" y="260"/>
                  <a:pt x="283" y="326"/>
                  <a:pt x="204" y="332"/>
                </a:cubicBezTo>
                <a:cubicBezTo>
                  <a:pt x="149" y="335"/>
                  <a:pt x="93" y="304"/>
                  <a:pt x="67" y="256"/>
                </a:cubicBezTo>
                <a:cubicBezTo>
                  <a:pt x="0" y="134"/>
                  <a:pt x="100" y="0"/>
                  <a:pt x="232" y="13"/>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latin typeface="Sitka Small" pitchFamily="2" charset="0"/>
            </a:endParaRPr>
          </a:p>
        </p:txBody>
      </p:sp>
      <p:sp>
        <p:nvSpPr>
          <p:cNvPr id="11" name="Freeform 8"/>
          <p:cNvSpPr>
            <a:spLocks/>
          </p:cNvSpPr>
          <p:nvPr/>
        </p:nvSpPr>
        <p:spPr bwMode="auto">
          <a:xfrm>
            <a:off x="10938541" y="-971643"/>
            <a:ext cx="2409796" cy="4195881"/>
          </a:xfrm>
          <a:custGeom>
            <a:avLst/>
            <a:gdLst>
              <a:gd name="T0" fmla="*/ 9 w 416"/>
              <a:gd name="T1" fmla="*/ 118 h 724"/>
              <a:gd name="T2" fmla="*/ 29 w 416"/>
              <a:gd name="T3" fmla="*/ 209 h 724"/>
              <a:gd name="T4" fmla="*/ 88 w 416"/>
              <a:gd name="T5" fmla="*/ 285 h 724"/>
              <a:gd name="T6" fmla="*/ 114 w 416"/>
              <a:gd name="T7" fmla="*/ 376 h 724"/>
              <a:gd name="T8" fmla="*/ 61 w 416"/>
              <a:gd name="T9" fmla="*/ 504 h 724"/>
              <a:gd name="T10" fmla="*/ 106 w 416"/>
              <a:gd name="T11" fmla="*/ 566 h 724"/>
              <a:gd name="T12" fmla="*/ 237 w 416"/>
              <a:gd name="T13" fmla="*/ 677 h 724"/>
              <a:gd name="T14" fmla="*/ 332 w 416"/>
              <a:gd name="T15" fmla="*/ 713 h 724"/>
              <a:gd name="T16" fmla="*/ 386 w 416"/>
              <a:gd name="T17" fmla="*/ 621 h 724"/>
              <a:gd name="T18" fmla="*/ 410 w 416"/>
              <a:gd name="T19" fmla="*/ 364 h 724"/>
              <a:gd name="T20" fmla="*/ 317 w 416"/>
              <a:gd name="T21" fmla="*/ 129 h 724"/>
              <a:gd name="T22" fmla="*/ 9 w 416"/>
              <a:gd name="T23" fmla="*/ 118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6" h="724">
                <a:moveTo>
                  <a:pt x="9" y="118"/>
                </a:moveTo>
                <a:cubicBezTo>
                  <a:pt x="0" y="148"/>
                  <a:pt x="11" y="182"/>
                  <a:pt x="29" y="209"/>
                </a:cubicBezTo>
                <a:cubicBezTo>
                  <a:pt x="46" y="236"/>
                  <a:pt x="70" y="259"/>
                  <a:pt x="88" y="285"/>
                </a:cubicBezTo>
                <a:cubicBezTo>
                  <a:pt x="107" y="311"/>
                  <a:pt x="120" y="344"/>
                  <a:pt x="114" y="376"/>
                </a:cubicBezTo>
                <a:cubicBezTo>
                  <a:pt x="104" y="422"/>
                  <a:pt x="53" y="457"/>
                  <a:pt x="61" y="504"/>
                </a:cubicBezTo>
                <a:cubicBezTo>
                  <a:pt x="65" y="530"/>
                  <a:pt x="86" y="549"/>
                  <a:pt x="106" y="566"/>
                </a:cubicBezTo>
                <a:cubicBezTo>
                  <a:pt x="150" y="603"/>
                  <a:pt x="194" y="640"/>
                  <a:pt x="237" y="677"/>
                </a:cubicBezTo>
                <a:cubicBezTo>
                  <a:pt x="264" y="700"/>
                  <a:pt x="298" y="724"/>
                  <a:pt x="332" y="713"/>
                </a:cubicBezTo>
                <a:cubicBezTo>
                  <a:pt x="367" y="702"/>
                  <a:pt x="379" y="658"/>
                  <a:pt x="386" y="621"/>
                </a:cubicBezTo>
                <a:cubicBezTo>
                  <a:pt x="401" y="536"/>
                  <a:pt x="416" y="450"/>
                  <a:pt x="410" y="364"/>
                </a:cubicBezTo>
                <a:cubicBezTo>
                  <a:pt x="405" y="278"/>
                  <a:pt x="377" y="190"/>
                  <a:pt x="317" y="129"/>
                </a:cubicBezTo>
                <a:cubicBezTo>
                  <a:pt x="260" y="72"/>
                  <a:pt x="46" y="0"/>
                  <a:pt x="9" y="118"/>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r>
              <a:rPr lang="en-US" dirty="0">
                <a:latin typeface="Sitka Small" pitchFamily="2" charset="0"/>
              </a:rPr>
              <a:t>.</a:t>
            </a:r>
          </a:p>
        </p:txBody>
      </p:sp>
      <p:sp>
        <p:nvSpPr>
          <p:cNvPr id="12" name="TextBox 11"/>
          <p:cNvSpPr txBox="1"/>
          <p:nvPr/>
        </p:nvSpPr>
        <p:spPr>
          <a:xfrm>
            <a:off x="6096000" y="1603206"/>
            <a:ext cx="5257800" cy="1938992"/>
          </a:xfrm>
          <a:prstGeom prst="rect">
            <a:avLst/>
          </a:prstGeom>
          <a:noFill/>
        </p:spPr>
        <p:txBody>
          <a:bodyPr wrap="square" lIns="91440" tIns="45720" rIns="91440" bIns="45720" rtlCol="0">
            <a:spAutoFit/>
          </a:bodyPr>
          <a:lstStyle/>
          <a:p>
            <a:pPr algn="just"/>
            <a:r>
              <a:rPr lang="en-US" sz="6000" b="1" dirty="0">
                <a:solidFill>
                  <a:schemeClr val="bg1"/>
                </a:solidFill>
                <a:latin typeface="Sitka Small" pitchFamily="2" charset="0"/>
                <a:ea typeface="Tahoma" panose="020B0604030504040204" pitchFamily="34" charset="0"/>
                <a:cs typeface="Times New Roman" panose="02020603050405020304" pitchFamily="18" charset="0"/>
              </a:rPr>
              <a:t>ĐĂNG NHẬP VỚI MÃ OTP</a:t>
            </a:r>
          </a:p>
        </p:txBody>
      </p:sp>
      <p:sp>
        <p:nvSpPr>
          <p:cNvPr id="29" name="Oval 28">
            <a:extLst>
              <a:ext uri="{FF2B5EF4-FFF2-40B4-BE49-F238E27FC236}">
                <a16:creationId xmlns:a16="http://schemas.microsoft.com/office/drawing/2014/main" id="{CB6F2B43-81C6-4CC5-BCE8-BDBD6E96A962}"/>
              </a:ext>
            </a:extLst>
          </p:cNvPr>
          <p:cNvSpPr>
            <a:spLocks noChangeArrowheads="1"/>
          </p:cNvSpPr>
          <p:nvPr/>
        </p:nvSpPr>
        <p:spPr bwMode="auto">
          <a:xfrm>
            <a:off x="7105066" y="637186"/>
            <a:ext cx="71547" cy="75037"/>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5">
            <a:extLst>
              <a:ext uri="{FF2B5EF4-FFF2-40B4-BE49-F238E27FC236}">
                <a16:creationId xmlns:a16="http://schemas.microsoft.com/office/drawing/2014/main" id="{049A88B7-5880-4D2E-9087-EA9F989E8626}"/>
              </a:ext>
            </a:extLst>
          </p:cNvPr>
          <p:cNvSpPr>
            <a:spLocks/>
          </p:cNvSpPr>
          <p:nvPr/>
        </p:nvSpPr>
        <p:spPr bwMode="auto">
          <a:xfrm>
            <a:off x="1088760" y="603783"/>
            <a:ext cx="3657600" cy="5650434"/>
          </a:xfrm>
          <a:custGeom>
            <a:avLst/>
            <a:gdLst>
              <a:gd name="T0" fmla="*/ 0 w 1281"/>
              <a:gd name="T1" fmla="*/ 1911 h 1980"/>
              <a:gd name="T2" fmla="*/ 0 w 1281"/>
              <a:gd name="T3" fmla="*/ 69 h 1980"/>
              <a:gd name="T4" fmla="*/ 69 w 1281"/>
              <a:gd name="T5" fmla="*/ 0 h 1980"/>
              <a:gd name="T6" fmla="*/ 1212 w 1281"/>
              <a:gd name="T7" fmla="*/ 0 h 1980"/>
              <a:gd name="T8" fmla="*/ 1281 w 1281"/>
              <a:gd name="T9" fmla="*/ 69 h 1980"/>
              <a:gd name="T10" fmla="*/ 1281 w 1281"/>
              <a:gd name="T11" fmla="*/ 1911 h 1980"/>
              <a:gd name="T12" fmla="*/ 1212 w 1281"/>
              <a:gd name="T13" fmla="*/ 1980 h 1980"/>
              <a:gd name="T14" fmla="*/ 69 w 1281"/>
              <a:gd name="T15" fmla="*/ 1980 h 1980"/>
              <a:gd name="T16" fmla="*/ 0 w 1281"/>
              <a:gd name="T17" fmla="*/ 1911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980">
                <a:moveTo>
                  <a:pt x="0" y="1911"/>
                </a:moveTo>
                <a:cubicBezTo>
                  <a:pt x="0" y="69"/>
                  <a:pt x="0" y="69"/>
                  <a:pt x="0" y="69"/>
                </a:cubicBezTo>
                <a:cubicBezTo>
                  <a:pt x="0" y="31"/>
                  <a:pt x="31" y="0"/>
                  <a:pt x="69" y="0"/>
                </a:cubicBezTo>
                <a:cubicBezTo>
                  <a:pt x="1212" y="0"/>
                  <a:pt x="1212" y="0"/>
                  <a:pt x="1212" y="0"/>
                </a:cubicBezTo>
                <a:cubicBezTo>
                  <a:pt x="1250" y="0"/>
                  <a:pt x="1281" y="31"/>
                  <a:pt x="1281" y="69"/>
                </a:cubicBezTo>
                <a:cubicBezTo>
                  <a:pt x="1281" y="1911"/>
                  <a:pt x="1281" y="1911"/>
                  <a:pt x="1281" y="1911"/>
                </a:cubicBezTo>
                <a:cubicBezTo>
                  <a:pt x="1281" y="1949"/>
                  <a:pt x="1250" y="1980"/>
                  <a:pt x="1212" y="1980"/>
                </a:cubicBezTo>
                <a:cubicBezTo>
                  <a:pt x="69" y="1980"/>
                  <a:pt x="69" y="1980"/>
                  <a:pt x="69" y="1980"/>
                </a:cubicBezTo>
                <a:cubicBezTo>
                  <a:pt x="31" y="1980"/>
                  <a:pt x="0" y="1949"/>
                  <a:pt x="0" y="1911"/>
                </a:cubicBezTo>
                <a:close/>
              </a:path>
            </a:pathLst>
          </a:custGeom>
          <a:solidFill>
            <a:srgbClr val="3B3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7">
            <a:extLst>
              <a:ext uri="{FF2B5EF4-FFF2-40B4-BE49-F238E27FC236}">
                <a16:creationId xmlns:a16="http://schemas.microsoft.com/office/drawing/2014/main" id="{C0672850-D294-4DDF-B9A0-A02D685C521E}"/>
              </a:ext>
            </a:extLst>
          </p:cNvPr>
          <p:cNvSpPr>
            <a:spLocks noChangeArrowheads="1"/>
          </p:cNvSpPr>
          <p:nvPr/>
        </p:nvSpPr>
        <p:spPr bwMode="auto">
          <a:xfrm>
            <a:off x="2882659" y="734661"/>
            <a:ext cx="71547" cy="75037"/>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9">
            <a:extLst>
              <a:ext uri="{FF2B5EF4-FFF2-40B4-BE49-F238E27FC236}">
                <a16:creationId xmlns:a16="http://schemas.microsoft.com/office/drawing/2014/main" id="{38A80DE3-3D0B-4912-A8A4-B5664A37A294}"/>
              </a:ext>
            </a:extLst>
          </p:cNvPr>
          <p:cNvSpPr>
            <a:spLocks noChangeArrowheads="1"/>
          </p:cNvSpPr>
          <p:nvPr/>
        </p:nvSpPr>
        <p:spPr bwMode="auto">
          <a:xfrm>
            <a:off x="2811113" y="5891249"/>
            <a:ext cx="214640" cy="214640"/>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8" name="Picture Placeholder 15">
            <a:extLst>
              <a:ext uri="{FF2B5EF4-FFF2-40B4-BE49-F238E27FC236}">
                <a16:creationId xmlns:a16="http://schemas.microsoft.com/office/drawing/2014/main" id="{AA1601CC-FFB8-4062-9CB2-FBEE96F2022B}"/>
              </a:ext>
            </a:extLst>
          </p:cNvPr>
          <p:cNvPicPr>
            <a:picLocks noGrp="1"/>
          </p:cNvPicPr>
          <p:nvPr>
            <p:ph type="pic" sz="quarter" idx="10"/>
          </p:nvPr>
        </p:nvPicPr>
        <p:blipFill rotWithShape="1">
          <a:blip r:embed="rId2">
            <a:extLst>
              <a:ext uri="{28A0092B-C50C-407E-A947-70E740481C1C}">
                <a14:useLocalDpi xmlns:a14="http://schemas.microsoft.com/office/drawing/2010/main" val="0"/>
              </a:ext>
            </a:extLst>
          </a:blip>
          <a:srcRect t="26020" b="10232"/>
          <a:stretch/>
        </p:blipFill>
        <p:spPr bwMode="auto">
          <a:xfrm>
            <a:off x="1186483" y="980711"/>
            <a:ext cx="3463901" cy="4783150"/>
          </a:xfrm>
          <a:prstGeom prst="rect">
            <a:avLst/>
          </a:prstGeom>
          <a:noFill/>
          <a:ln>
            <a:solidFill>
              <a:schemeClr val="tx1"/>
            </a:solidFill>
          </a:ln>
        </p:spPr>
      </p:pic>
      <p:sp>
        <p:nvSpPr>
          <p:cNvPr id="13" name="TextBox 12">
            <a:extLst>
              <a:ext uri="{FF2B5EF4-FFF2-40B4-BE49-F238E27FC236}">
                <a16:creationId xmlns:a16="http://schemas.microsoft.com/office/drawing/2014/main" id="{52E6DFF8-F859-4CA5-B8D2-FCE41E51BDDA}"/>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36</a:t>
            </a:r>
          </a:p>
        </p:txBody>
      </p:sp>
    </p:spTree>
    <p:extLst>
      <p:ext uri="{BB962C8B-B14F-4D97-AF65-F5344CB8AC3E}">
        <p14:creationId xmlns:p14="http://schemas.microsoft.com/office/powerpoint/2010/main" val="2757708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1355254" y="629123"/>
            <a:ext cx="2859885" cy="5701353"/>
            <a:chOff x="6384454" y="629123"/>
            <a:chExt cx="2859885" cy="5701353"/>
          </a:xfrm>
        </p:grpSpPr>
        <p:sp>
          <p:nvSpPr>
            <p:cNvPr id="48" name="Freeform 5"/>
            <p:cNvSpPr>
              <a:spLocks/>
            </p:cNvSpPr>
            <p:nvPr/>
          </p:nvSpPr>
          <p:spPr bwMode="auto">
            <a:xfrm>
              <a:off x="6384454" y="629123"/>
              <a:ext cx="2859885" cy="5701353"/>
            </a:xfrm>
            <a:custGeom>
              <a:avLst/>
              <a:gdLst>
                <a:gd name="T0" fmla="*/ 664 w 664"/>
                <a:gd name="T1" fmla="*/ 220 h 1324"/>
                <a:gd name="T2" fmla="*/ 664 w 664"/>
                <a:gd name="T3" fmla="*/ 168 h 1324"/>
                <a:gd name="T4" fmla="*/ 656 w 664"/>
                <a:gd name="T5" fmla="*/ 168 h 1324"/>
                <a:gd name="T6" fmla="*/ 656 w 664"/>
                <a:gd name="T7" fmla="*/ 93 h 1324"/>
                <a:gd name="T8" fmla="*/ 561 w 664"/>
                <a:gd name="T9" fmla="*/ 0 h 1324"/>
                <a:gd name="T10" fmla="*/ 104 w 664"/>
                <a:gd name="T11" fmla="*/ 0 h 1324"/>
                <a:gd name="T12" fmla="*/ 12 w 664"/>
                <a:gd name="T13" fmla="*/ 93 h 1324"/>
                <a:gd name="T14" fmla="*/ 12 w 664"/>
                <a:gd name="T15" fmla="*/ 292 h 1324"/>
                <a:gd name="T16" fmla="*/ 0 w 664"/>
                <a:gd name="T17" fmla="*/ 292 h 1324"/>
                <a:gd name="T18" fmla="*/ 0 w 664"/>
                <a:gd name="T19" fmla="*/ 448 h 1324"/>
                <a:gd name="T20" fmla="*/ 12 w 664"/>
                <a:gd name="T21" fmla="*/ 448 h 1324"/>
                <a:gd name="T22" fmla="*/ 12 w 664"/>
                <a:gd name="T23" fmla="*/ 1232 h 1324"/>
                <a:gd name="T24" fmla="*/ 104 w 664"/>
                <a:gd name="T25" fmla="*/ 1324 h 1324"/>
                <a:gd name="T26" fmla="*/ 561 w 664"/>
                <a:gd name="T27" fmla="*/ 1324 h 1324"/>
                <a:gd name="T28" fmla="*/ 656 w 664"/>
                <a:gd name="T29" fmla="*/ 1232 h 1324"/>
                <a:gd name="T30" fmla="*/ 656 w 664"/>
                <a:gd name="T31" fmla="*/ 480 h 1324"/>
                <a:gd name="T32" fmla="*/ 660 w 664"/>
                <a:gd name="T33" fmla="*/ 480 h 1324"/>
                <a:gd name="T34" fmla="*/ 660 w 664"/>
                <a:gd name="T35" fmla="*/ 388 h 1324"/>
                <a:gd name="T36" fmla="*/ 656 w 664"/>
                <a:gd name="T37" fmla="*/ 388 h 1324"/>
                <a:gd name="T38" fmla="*/ 656 w 664"/>
                <a:gd name="T39" fmla="*/ 360 h 1324"/>
                <a:gd name="T40" fmla="*/ 660 w 664"/>
                <a:gd name="T41" fmla="*/ 360 h 1324"/>
                <a:gd name="T42" fmla="*/ 660 w 664"/>
                <a:gd name="T43" fmla="*/ 260 h 1324"/>
                <a:gd name="T44" fmla="*/ 656 w 664"/>
                <a:gd name="T45" fmla="*/ 260 h 1324"/>
                <a:gd name="T46" fmla="*/ 656 w 664"/>
                <a:gd name="T47" fmla="*/ 220 h 1324"/>
                <a:gd name="T48" fmla="*/ 664 w 664"/>
                <a:gd name="T49" fmla="*/ 220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4" h="1324">
                  <a:moveTo>
                    <a:pt x="664" y="220"/>
                  </a:moveTo>
                  <a:cubicBezTo>
                    <a:pt x="664" y="168"/>
                    <a:pt x="664" y="168"/>
                    <a:pt x="664" y="168"/>
                  </a:cubicBezTo>
                  <a:cubicBezTo>
                    <a:pt x="656" y="168"/>
                    <a:pt x="656" y="168"/>
                    <a:pt x="656" y="168"/>
                  </a:cubicBezTo>
                  <a:cubicBezTo>
                    <a:pt x="656" y="93"/>
                    <a:pt x="656" y="93"/>
                    <a:pt x="656" y="93"/>
                  </a:cubicBezTo>
                  <a:cubicBezTo>
                    <a:pt x="656" y="41"/>
                    <a:pt x="613" y="0"/>
                    <a:pt x="561" y="0"/>
                  </a:cubicBezTo>
                  <a:cubicBezTo>
                    <a:pt x="104" y="0"/>
                    <a:pt x="104" y="0"/>
                    <a:pt x="104" y="0"/>
                  </a:cubicBezTo>
                  <a:cubicBezTo>
                    <a:pt x="53" y="0"/>
                    <a:pt x="12" y="41"/>
                    <a:pt x="12" y="93"/>
                  </a:cubicBezTo>
                  <a:cubicBezTo>
                    <a:pt x="12" y="292"/>
                    <a:pt x="12" y="292"/>
                    <a:pt x="12" y="292"/>
                  </a:cubicBezTo>
                  <a:cubicBezTo>
                    <a:pt x="0" y="292"/>
                    <a:pt x="0" y="292"/>
                    <a:pt x="0" y="292"/>
                  </a:cubicBezTo>
                  <a:cubicBezTo>
                    <a:pt x="0" y="448"/>
                    <a:pt x="0" y="448"/>
                    <a:pt x="0" y="448"/>
                  </a:cubicBezTo>
                  <a:cubicBezTo>
                    <a:pt x="12" y="448"/>
                    <a:pt x="12" y="448"/>
                    <a:pt x="12" y="448"/>
                  </a:cubicBezTo>
                  <a:cubicBezTo>
                    <a:pt x="12" y="1232"/>
                    <a:pt x="12" y="1232"/>
                    <a:pt x="12" y="1232"/>
                  </a:cubicBezTo>
                  <a:cubicBezTo>
                    <a:pt x="12" y="1284"/>
                    <a:pt x="53" y="1324"/>
                    <a:pt x="104" y="1324"/>
                  </a:cubicBezTo>
                  <a:cubicBezTo>
                    <a:pt x="561" y="1324"/>
                    <a:pt x="561" y="1324"/>
                    <a:pt x="561" y="1324"/>
                  </a:cubicBezTo>
                  <a:cubicBezTo>
                    <a:pt x="613" y="1324"/>
                    <a:pt x="656" y="1284"/>
                    <a:pt x="656" y="1232"/>
                  </a:cubicBezTo>
                  <a:cubicBezTo>
                    <a:pt x="656" y="480"/>
                    <a:pt x="656" y="480"/>
                    <a:pt x="656" y="480"/>
                  </a:cubicBezTo>
                  <a:cubicBezTo>
                    <a:pt x="660" y="480"/>
                    <a:pt x="660" y="480"/>
                    <a:pt x="660" y="480"/>
                  </a:cubicBezTo>
                  <a:cubicBezTo>
                    <a:pt x="660" y="388"/>
                    <a:pt x="660" y="388"/>
                    <a:pt x="660" y="388"/>
                  </a:cubicBezTo>
                  <a:cubicBezTo>
                    <a:pt x="656" y="388"/>
                    <a:pt x="656" y="388"/>
                    <a:pt x="656" y="388"/>
                  </a:cubicBezTo>
                  <a:cubicBezTo>
                    <a:pt x="656" y="360"/>
                    <a:pt x="656" y="360"/>
                    <a:pt x="656" y="360"/>
                  </a:cubicBezTo>
                  <a:cubicBezTo>
                    <a:pt x="660" y="360"/>
                    <a:pt x="660" y="360"/>
                    <a:pt x="660" y="360"/>
                  </a:cubicBezTo>
                  <a:cubicBezTo>
                    <a:pt x="660" y="260"/>
                    <a:pt x="660" y="260"/>
                    <a:pt x="660" y="260"/>
                  </a:cubicBezTo>
                  <a:cubicBezTo>
                    <a:pt x="656" y="260"/>
                    <a:pt x="656" y="260"/>
                    <a:pt x="656" y="260"/>
                  </a:cubicBezTo>
                  <a:cubicBezTo>
                    <a:pt x="656" y="220"/>
                    <a:pt x="656" y="220"/>
                    <a:pt x="656" y="220"/>
                  </a:cubicBezTo>
                  <a:lnTo>
                    <a:pt x="664" y="220"/>
                  </a:lnTo>
                  <a:close/>
                </a:path>
              </a:pathLst>
            </a:custGeom>
            <a:solidFill>
              <a:srgbClr val="3B3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8"/>
            <p:cNvSpPr>
              <a:spLocks/>
            </p:cNvSpPr>
            <p:nvPr/>
          </p:nvSpPr>
          <p:spPr bwMode="auto">
            <a:xfrm>
              <a:off x="6416026" y="5749027"/>
              <a:ext cx="49988" cy="52619"/>
            </a:xfrm>
            <a:custGeom>
              <a:avLst/>
              <a:gdLst>
                <a:gd name="T0" fmla="*/ 2 w 12"/>
                <a:gd name="T1" fmla="*/ 0 h 12"/>
                <a:gd name="T2" fmla="*/ 12 w 12"/>
                <a:gd name="T3" fmla="*/ 0 h 12"/>
                <a:gd name="T4" fmla="*/ 12 w 12"/>
                <a:gd name="T5" fmla="*/ 12 h 12"/>
                <a:gd name="T6" fmla="*/ 2 w 12"/>
                <a:gd name="T7" fmla="*/ 12 h 12"/>
                <a:gd name="T8" fmla="*/ 2 w 12"/>
                <a:gd name="T9" fmla="*/ 0 h 12"/>
              </a:gdLst>
              <a:ahLst/>
              <a:cxnLst>
                <a:cxn ang="0">
                  <a:pos x="T0" y="T1"/>
                </a:cxn>
                <a:cxn ang="0">
                  <a:pos x="T2" y="T3"/>
                </a:cxn>
                <a:cxn ang="0">
                  <a:pos x="T4" y="T5"/>
                </a:cxn>
                <a:cxn ang="0">
                  <a:pos x="T6" y="T7"/>
                </a:cxn>
                <a:cxn ang="0">
                  <a:pos x="T8" y="T9"/>
                </a:cxn>
              </a:cxnLst>
              <a:rect l="0" t="0" r="r" b="b"/>
              <a:pathLst>
                <a:path w="12" h="12">
                  <a:moveTo>
                    <a:pt x="2" y="0"/>
                  </a:moveTo>
                  <a:cubicBezTo>
                    <a:pt x="12" y="0"/>
                    <a:pt x="12" y="0"/>
                    <a:pt x="12" y="0"/>
                  </a:cubicBezTo>
                  <a:cubicBezTo>
                    <a:pt x="12" y="12"/>
                    <a:pt x="12" y="12"/>
                    <a:pt x="12" y="12"/>
                  </a:cubicBezTo>
                  <a:cubicBezTo>
                    <a:pt x="2" y="12"/>
                    <a:pt x="2" y="12"/>
                    <a:pt x="2" y="12"/>
                  </a:cubicBezTo>
                  <a:cubicBezTo>
                    <a:pt x="2" y="12"/>
                    <a:pt x="0" y="0"/>
                    <a:pt x="2" y="0"/>
                  </a:cubicBez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20"/>
            <p:cNvSpPr>
              <a:spLocks noChangeArrowheads="1"/>
            </p:cNvSpPr>
            <p:nvPr/>
          </p:nvSpPr>
          <p:spPr bwMode="auto">
            <a:xfrm>
              <a:off x="6708066" y="1005354"/>
              <a:ext cx="344660" cy="747201"/>
            </a:xfrm>
            <a:prstGeom prst="rect">
              <a:avLst/>
            </a:prstGeom>
            <a:solidFill>
              <a:srgbClr val="3B32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1"/>
            <p:cNvSpPr>
              <a:spLocks noEditPoints="1"/>
            </p:cNvSpPr>
            <p:nvPr/>
          </p:nvSpPr>
          <p:spPr bwMode="auto">
            <a:xfrm>
              <a:off x="6687017" y="897484"/>
              <a:ext cx="381493" cy="976097"/>
            </a:xfrm>
            <a:custGeom>
              <a:avLst/>
              <a:gdLst>
                <a:gd name="T0" fmla="*/ 89 w 89"/>
                <a:gd name="T1" fmla="*/ 161 h 227"/>
                <a:gd name="T2" fmla="*/ 0 w 89"/>
                <a:gd name="T3" fmla="*/ 182 h 227"/>
                <a:gd name="T4" fmla="*/ 0 w 89"/>
                <a:gd name="T5" fmla="*/ 45 h 227"/>
                <a:gd name="T6" fmla="*/ 89 w 89"/>
                <a:gd name="T7" fmla="*/ 66 h 227"/>
                <a:gd name="T8" fmla="*/ 89 w 89"/>
                <a:gd name="T9" fmla="*/ 161 h 227"/>
                <a:gd name="T10" fmla="*/ 80 w 89"/>
                <a:gd name="T11" fmla="*/ 66 h 227"/>
                <a:gd name="T12" fmla="*/ 9 w 89"/>
                <a:gd name="T13" fmla="*/ 50 h 227"/>
                <a:gd name="T14" fmla="*/ 9 w 89"/>
                <a:gd name="T15" fmla="*/ 178 h 227"/>
                <a:gd name="T16" fmla="*/ 80 w 89"/>
                <a:gd name="T17" fmla="*/ 161 h 227"/>
                <a:gd name="T18" fmla="*/ 80 w 89"/>
                <a:gd name="T19" fmla="*/ 6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27">
                  <a:moveTo>
                    <a:pt x="89" y="161"/>
                  </a:moveTo>
                  <a:cubicBezTo>
                    <a:pt x="89" y="200"/>
                    <a:pt x="39" y="227"/>
                    <a:pt x="0" y="182"/>
                  </a:cubicBezTo>
                  <a:cubicBezTo>
                    <a:pt x="0" y="45"/>
                    <a:pt x="0" y="45"/>
                    <a:pt x="0" y="45"/>
                  </a:cubicBezTo>
                  <a:cubicBezTo>
                    <a:pt x="39" y="0"/>
                    <a:pt x="89" y="27"/>
                    <a:pt x="89" y="66"/>
                  </a:cubicBezTo>
                  <a:lnTo>
                    <a:pt x="89" y="161"/>
                  </a:lnTo>
                  <a:close/>
                  <a:moveTo>
                    <a:pt x="80" y="66"/>
                  </a:moveTo>
                  <a:cubicBezTo>
                    <a:pt x="80" y="36"/>
                    <a:pt x="40" y="14"/>
                    <a:pt x="9" y="50"/>
                  </a:cubicBezTo>
                  <a:cubicBezTo>
                    <a:pt x="9" y="178"/>
                    <a:pt x="9" y="178"/>
                    <a:pt x="9" y="178"/>
                  </a:cubicBezTo>
                  <a:cubicBezTo>
                    <a:pt x="40" y="213"/>
                    <a:pt x="80" y="192"/>
                    <a:pt x="80" y="161"/>
                  </a:cubicBezTo>
                  <a:lnTo>
                    <a:pt x="80" y="66"/>
                  </a:lnTo>
                  <a:close/>
                </a:path>
              </a:pathLst>
            </a:cu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22"/>
            <p:cNvSpPr>
              <a:spLocks noChangeArrowheads="1"/>
            </p:cNvSpPr>
            <p:nvPr/>
          </p:nvSpPr>
          <p:spPr bwMode="auto">
            <a:xfrm>
              <a:off x="6808043" y="1113225"/>
              <a:ext cx="142073" cy="142073"/>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23"/>
            <p:cNvSpPr>
              <a:spLocks noChangeArrowheads="1"/>
            </p:cNvSpPr>
            <p:nvPr/>
          </p:nvSpPr>
          <p:spPr bwMode="auto">
            <a:xfrm>
              <a:off x="6808043" y="1521028"/>
              <a:ext cx="142073" cy="142073"/>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24"/>
            <p:cNvSpPr>
              <a:spLocks noChangeArrowheads="1"/>
            </p:cNvSpPr>
            <p:nvPr/>
          </p:nvSpPr>
          <p:spPr bwMode="auto">
            <a:xfrm>
              <a:off x="6821198" y="1323704"/>
              <a:ext cx="118395" cy="121026"/>
            </a:xfrm>
            <a:prstGeom prst="ellipse">
              <a:avLst/>
            </a:prstGeom>
            <a:solidFill>
              <a:srgbClr val="CF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25"/>
            <p:cNvSpPr>
              <a:spLocks noChangeArrowheads="1"/>
            </p:cNvSpPr>
            <p:nvPr/>
          </p:nvSpPr>
          <p:spPr bwMode="auto">
            <a:xfrm>
              <a:off x="6831723" y="1323704"/>
              <a:ext cx="86823" cy="89454"/>
            </a:xfrm>
            <a:prstGeom prst="ellipse">
              <a:avLst/>
            </a:prstGeom>
            <a:solidFill>
              <a:srgbClr val="DFE0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 name="Group 55"/>
          <p:cNvGrpSpPr/>
          <p:nvPr/>
        </p:nvGrpSpPr>
        <p:grpSpPr>
          <a:xfrm>
            <a:off x="3025932" y="629123"/>
            <a:ext cx="2841468" cy="5701353"/>
            <a:chOff x="8055132" y="629123"/>
            <a:chExt cx="2841468" cy="5701353"/>
          </a:xfrm>
          <a:effectLst>
            <a:outerShdw blurRad="381000" dist="38100" dir="8100000" algn="tr" rotWithShape="0">
              <a:prstClr val="black">
                <a:alpha val="40000"/>
              </a:prstClr>
            </a:outerShdw>
          </a:effectLst>
        </p:grpSpPr>
        <p:sp>
          <p:nvSpPr>
            <p:cNvPr id="57" name="Freeform 6"/>
            <p:cNvSpPr>
              <a:spLocks/>
            </p:cNvSpPr>
            <p:nvPr/>
          </p:nvSpPr>
          <p:spPr bwMode="auto">
            <a:xfrm>
              <a:off x="8055132" y="629123"/>
              <a:ext cx="2841468" cy="5701353"/>
            </a:xfrm>
            <a:custGeom>
              <a:avLst/>
              <a:gdLst>
                <a:gd name="T0" fmla="*/ 660 w 660"/>
                <a:gd name="T1" fmla="*/ 296 h 1324"/>
                <a:gd name="T2" fmla="*/ 652 w 660"/>
                <a:gd name="T3" fmla="*/ 296 h 1324"/>
                <a:gd name="T4" fmla="*/ 652 w 660"/>
                <a:gd name="T5" fmla="*/ 116 h 1324"/>
                <a:gd name="T6" fmla="*/ 536 w 660"/>
                <a:gd name="T7" fmla="*/ 0 h 1324"/>
                <a:gd name="T8" fmla="*/ 125 w 660"/>
                <a:gd name="T9" fmla="*/ 0 h 1324"/>
                <a:gd name="T10" fmla="*/ 8 w 660"/>
                <a:gd name="T11" fmla="*/ 116 h 1324"/>
                <a:gd name="T12" fmla="*/ 8 w 660"/>
                <a:gd name="T13" fmla="*/ 168 h 1324"/>
                <a:gd name="T14" fmla="*/ 0 w 660"/>
                <a:gd name="T15" fmla="*/ 168 h 1324"/>
                <a:gd name="T16" fmla="*/ 0 w 660"/>
                <a:gd name="T17" fmla="*/ 220 h 1324"/>
                <a:gd name="T18" fmla="*/ 8 w 660"/>
                <a:gd name="T19" fmla="*/ 220 h 1324"/>
                <a:gd name="T20" fmla="*/ 8 w 660"/>
                <a:gd name="T21" fmla="*/ 264 h 1324"/>
                <a:gd name="T22" fmla="*/ 4 w 660"/>
                <a:gd name="T23" fmla="*/ 264 h 1324"/>
                <a:gd name="T24" fmla="*/ 4 w 660"/>
                <a:gd name="T25" fmla="*/ 360 h 1324"/>
                <a:gd name="T26" fmla="*/ 8 w 660"/>
                <a:gd name="T27" fmla="*/ 360 h 1324"/>
                <a:gd name="T28" fmla="*/ 8 w 660"/>
                <a:gd name="T29" fmla="*/ 384 h 1324"/>
                <a:gd name="T30" fmla="*/ 4 w 660"/>
                <a:gd name="T31" fmla="*/ 384 h 1324"/>
                <a:gd name="T32" fmla="*/ 4 w 660"/>
                <a:gd name="T33" fmla="*/ 480 h 1324"/>
                <a:gd name="T34" fmla="*/ 8 w 660"/>
                <a:gd name="T35" fmla="*/ 480 h 1324"/>
                <a:gd name="T36" fmla="*/ 8 w 660"/>
                <a:gd name="T37" fmla="*/ 1208 h 1324"/>
                <a:gd name="T38" fmla="*/ 125 w 660"/>
                <a:gd name="T39" fmla="*/ 1324 h 1324"/>
                <a:gd name="T40" fmla="*/ 536 w 660"/>
                <a:gd name="T41" fmla="*/ 1324 h 1324"/>
                <a:gd name="T42" fmla="*/ 652 w 660"/>
                <a:gd name="T43" fmla="*/ 1208 h 1324"/>
                <a:gd name="T44" fmla="*/ 652 w 660"/>
                <a:gd name="T45" fmla="*/ 452 h 1324"/>
                <a:gd name="T46" fmla="*/ 660 w 660"/>
                <a:gd name="T47" fmla="*/ 452 h 1324"/>
                <a:gd name="T48" fmla="*/ 660 w 660"/>
                <a:gd name="T49" fmla="*/ 296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0" h="1324">
                  <a:moveTo>
                    <a:pt x="660" y="296"/>
                  </a:moveTo>
                  <a:cubicBezTo>
                    <a:pt x="652" y="296"/>
                    <a:pt x="652" y="296"/>
                    <a:pt x="652" y="296"/>
                  </a:cubicBezTo>
                  <a:cubicBezTo>
                    <a:pt x="652" y="116"/>
                    <a:pt x="652" y="116"/>
                    <a:pt x="652" y="116"/>
                  </a:cubicBezTo>
                  <a:cubicBezTo>
                    <a:pt x="652" y="51"/>
                    <a:pt x="600" y="0"/>
                    <a:pt x="536" y="0"/>
                  </a:cubicBezTo>
                  <a:cubicBezTo>
                    <a:pt x="125" y="0"/>
                    <a:pt x="125" y="0"/>
                    <a:pt x="125" y="0"/>
                  </a:cubicBezTo>
                  <a:cubicBezTo>
                    <a:pt x="61" y="0"/>
                    <a:pt x="8" y="51"/>
                    <a:pt x="8" y="116"/>
                  </a:cubicBezTo>
                  <a:cubicBezTo>
                    <a:pt x="8" y="168"/>
                    <a:pt x="8" y="168"/>
                    <a:pt x="8" y="168"/>
                  </a:cubicBezTo>
                  <a:cubicBezTo>
                    <a:pt x="0" y="168"/>
                    <a:pt x="0" y="168"/>
                    <a:pt x="0" y="168"/>
                  </a:cubicBezTo>
                  <a:cubicBezTo>
                    <a:pt x="0" y="220"/>
                    <a:pt x="0" y="220"/>
                    <a:pt x="0" y="220"/>
                  </a:cubicBezTo>
                  <a:cubicBezTo>
                    <a:pt x="8" y="220"/>
                    <a:pt x="8" y="220"/>
                    <a:pt x="8" y="220"/>
                  </a:cubicBezTo>
                  <a:cubicBezTo>
                    <a:pt x="8" y="264"/>
                    <a:pt x="8" y="264"/>
                    <a:pt x="8" y="264"/>
                  </a:cubicBezTo>
                  <a:cubicBezTo>
                    <a:pt x="4" y="264"/>
                    <a:pt x="4" y="264"/>
                    <a:pt x="4" y="264"/>
                  </a:cubicBezTo>
                  <a:cubicBezTo>
                    <a:pt x="4" y="360"/>
                    <a:pt x="4" y="360"/>
                    <a:pt x="4" y="360"/>
                  </a:cubicBezTo>
                  <a:cubicBezTo>
                    <a:pt x="8" y="360"/>
                    <a:pt x="8" y="360"/>
                    <a:pt x="8" y="360"/>
                  </a:cubicBezTo>
                  <a:cubicBezTo>
                    <a:pt x="8" y="384"/>
                    <a:pt x="8" y="384"/>
                    <a:pt x="8" y="384"/>
                  </a:cubicBezTo>
                  <a:cubicBezTo>
                    <a:pt x="4" y="384"/>
                    <a:pt x="4" y="384"/>
                    <a:pt x="4" y="384"/>
                  </a:cubicBezTo>
                  <a:cubicBezTo>
                    <a:pt x="4" y="480"/>
                    <a:pt x="4" y="480"/>
                    <a:pt x="4" y="480"/>
                  </a:cubicBezTo>
                  <a:cubicBezTo>
                    <a:pt x="8" y="480"/>
                    <a:pt x="8" y="480"/>
                    <a:pt x="8" y="480"/>
                  </a:cubicBezTo>
                  <a:cubicBezTo>
                    <a:pt x="8" y="1208"/>
                    <a:pt x="8" y="1208"/>
                    <a:pt x="8" y="1208"/>
                  </a:cubicBezTo>
                  <a:cubicBezTo>
                    <a:pt x="8" y="1273"/>
                    <a:pt x="61" y="1324"/>
                    <a:pt x="125" y="1324"/>
                  </a:cubicBezTo>
                  <a:cubicBezTo>
                    <a:pt x="536" y="1324"/>
                    <a:pt x="536" y="1324"/>
                    <a:pt x="536" y="1324"/>
                  </a:cubicBezTo>
                  <a:cubicBezTo>
                    <a:pt x="600" y="1324"/>
                    <a:pt x="652" y="1273"/>
                    <a:pt x="652" y="1208"/>
                  </a:cubicBezTo>
                  <a:cubicBezTo>
                    <a:pt x="652" y="452"/>
                    <a:pt x="652" y="452"/>
                    <a:pt x="652" y="452"/>
                  </a:cubicBezTo>
                  <a:cubicBezTo>
                    <a:pt x="660" y="452"/>
                    <a:pt x="660" y="452"/>
                    <a:pt x="660" y="452"/>
                  </a:cubicBezTo>
                  <a:lnTo>
                    <a:pt x="660" y="296"/>
                  </a:lnTo>
                  <a:close/>
                </a:path>
              </a:pathLst>
            </a:custGeom>
            <a:solidFill>
              <a:srgbClr val="3B3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8" name="Group 57"/>
            <p:cNvGrpSpPr/>
            <p:nvPr/>
          </p:nvGrpSpPr>
          <p:grpSpPr>
            <a:xfrm>
              <a:off x="8081442" y="755410"/>
              <a:ext cx="2796740" cy="407803"/>
              <a:chOff x="3053863" y="755410"/>
              <a:chExt cx="2796740" cy="407803"/>
            </a:xfrm>
          </p:grpSpPr>
          <p:sp>
            <p:nvSpPr>
              <p:cNvPr id="61" name="Freeform 9"/>
              <p:cNvSpPr>
                <a:spLocks/>
              </p:cNvSpPr>
              <p:nvPr/>
            </p:nvSpPr>
            <p:spPr bwMode="auto">
              <a:xfrm>
                <a:off x="4264118" y="781720"/>
                <a:ext cx="320981" cy="47357"/>
              </a:xfrm>
              <a:custGeom>
                <a:avLst/>
                <a:gdLst>
                  <a:gd name="T0" fmla="*/ 70 w 75"/>
                  <a:gd name="T1" fmla="*/ 11 h 11"/>
                  <a:gd name="T2" fmla="*/ 6 w 75"/>
                  <a:gd name="T3" fmla="*/ 11 h 11"/>
                  <a:gd name="T4" fmla="*/ 0 w 75"/>
                  <a:gd name="T5" fmla="*/ 5 h 11"/>
                  <a:gd name="T6" fmla="*/ 6 w 75"/>
                  <a:gd name="T7" fmla="*/ 0 h 11"/>
                  <a:gd name="T8" fmla="*/ 70 w 75"/>
                  <a:gd name="T9" fmla="*/ 0 h 11"/>
                  <a:gd name="T10" fmla="*/ 75 w 75"/>
                  <a:gd name="T11" fmla="*/ 5 h 11"/>
                  <a:gd name="T12" fmla="*/ 70 w 7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75" h="11">
                    <a:moveTo>
                      <a:pt x="70" y="11"/>
                    </a:moveTo>
                    <a:cubicBezTo>
                      <a:pt x="6" y="11"/>
                      <a:pt x="6" y="11"/>
                      <a:pt x="6" y="11"/>
                    </a:cubicBezTo>
                    <a:cubicBezTo>
                      <a:pt x="3" y="11"/>
                      <a:pt x="0" y="8"/>
                      <a:pt x="0" y="5"/>
                    </a:cubicBezTo>
                    <a:cubicBezTo>
                      <a:pt x="0" y="2"/>
                      <a:pt x="3" y="0"/>
                      <a:pt x="6" y="0"/>
                    </a:cubicBezTo>
                    <a:cubicBezTo>
                      <a:pt x="70" y="0"/>
                      <a:pt x="70" y="0"/>
                      <a:pt x="70" y="0"/>
                    </a:cubicBezTo>
                    <a:cubicBezTo>
                      <a:pt x="73" y="0"/>
                      <a:pt x="75" y="2"/>
                      <a:pt x="75" y="5"/>
                    </a:cubicBezTo>
                    <a:cubicBezTo>
                      <a:pt x="75" y="8"/>
                      <a:pt x="73" y="11"/>
                      <a:pt x="70" y="11"/>
                    </a:cubicBezTo>
                    <a:close/>
                  </a:path>
                </a:pathLst>
              </a:cu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10"/>
              <p:cNvSpPr>
                <a:spLocks noChangeArrowheads="1"/>
              </p:cNvSpPr>
              <p:nvPr/>
            </p:nvSpPr>
            <p:spPr bwMode="auto">
              <a:xfrm>
                <a:off x="4706124" y="768565"/>
                <a:ext cx="60513" cy="55250"/>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11"/>
              <p:cNvSpPr>
                <a:spLocks noChangeArrowheads="1"/>
              </p:cNvSpPr>
              <p:nvPr/>
            </p:nvSpPr>
            <p:spPr bwMode="auto">
              <a:xfrm>
                <a:off x="4882400" y="755410"/>
                <a:ext cx="126287" cy="123656"/>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12"/>
              <p:cNvSpPr>
                <a:spLocks noChangeArrowheads="1"/>
              </p:cNvSpPr>
              <p:nvPr/>
            </p:nvSpPr>
            <p:spPr bwMode="auto">
              <a:xfrm>
                <a:off x="4129937" y="789613"/>
                <a:ext cx="60513" cy="63144"/>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13"/>
              <p:cNvSpPr>
                <a:spLocks noChangeArrowheads="1"/>
              </p:cNvSpPr>
              <p:nvPr/>
            </p:nvSpPr>
            <p:spPr bwMode="auto">
              <a:xfrm>
                <a:off x="3914196" y="768565"/>
                <a:ext cx="115764" cy="115764"/>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4"/>
              <p:cNvSpPr>
                <a:spLocks/>
              </p:cNvSpPr>
              <p:nvPr/>
            </p:nvSpPr>
            <p:spPr bwMode="auto">
              <a:xfrm>
                <a:off x="5803246" y="1121118"/>
                <a:ext cx="47357" cy="42095"/>
              </a:xfrm>
              <a:custGeom>
                <a:avLst/>
                <a:gdLst>
                  <a:gd name="T0" fmla="*/ 11 w 11"/>
                  <a:gd name="T1" fmla="*/ 1 h 10"/>
                  <a:gd name="T2" fmla="*/ 0 w 11"/>
                  <a:gd name="T3" fmla="*/ 1 h 10"/>
                  <a:gd name="T4" fmla="*/ 0 w 11"/>
                  <a:gd name="T5" fmla="*/ 10 h 10"/>
                  <a:gd name="T6" fmla="*/ 10 w 11"/>
                  <a:gd name="T7" fmla="*/ 10 h 10"/>
                  <a:gd name="T8" fmla="*/ 11 w 11"/>
                  <a:gd name="T9" fmla="*/ 1 h 10"/>
                </a:gdLst>
                <a:ahLst/>
                <a:cxnLst>
                  <a:cxn ang="0">
                    <a:pos x="T0" y="T1"/>
                  </a:cxn>
                  <a:cxn ang="0">
                    <a:pos x="T2" y="T3"/>
                  </a:cxn>
                  <a:cxn ang="0">
                    <a:pos x="T4" y="T5"/>
                  </a:cxn>
                  <a:cxn ang="0">
                    <a:pos x="T6" y="T7"/>
                  </a:cxn>
                  <a:cxn ang="0">
                    <a:pos x="T8" y="T9"/>
                  </a:cxn>
                </a:cxnLst>
                <a:rect l="0" t="0" r="r" b="b"/>
                <a:pathLst>
                  <a:path w="11" h="10">
                    <a:moveTo>
                      <a:pt x="11" y="1"/>
                    </a:moveTo>
                    <a:cubicBezTo>
                      <a:pt x="0" y="1"/>
                      <a:pt x="0" y="1"/>
                      <a:pt x="0" y="1"/>
                    </a:cubicBezTo>
                    <a:cubicBezTo>
                      <a:pt x="0" y="10"/>
                      <a:pt x="0" y="10"/>
                      <a:pt x="0" y="10"/>
                    </a:cubicBezTo>
                    <a:cubicBezTo>
                      <a:pt x="10" y="10"/>
                      <a:pt x="10" y="10"/>
                      <a:pt x="10" y="10"/>
                    </a:cubicBezTo>
                    <a:cubicBezTo>
                      <a:pt x="10" y="10"/>
                      <a:pt x="10" y="0"/>
                      <a:pt x="11" y="1"/>
                    </a:cubicBez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5"/>
              <p:cNvSpPr>
                <a:spLocks/>
              </p:cNvSpPr>
              <p:nvPr/>
            </p:nvSpPr>
            <p:spPr bwMode="auto">
              <a:xfrm>
                <a:off x="3053863" y="1121118"/>
                <a:ext cx="42095" cy="42095"/>
              </a:xfrm>
              <a:custGeom>
                <a:avLst/>
                <a:gdLst>
                  <a:gd name="T0" fmla="*/ 0 w 10"/>
                  <a:gd name="T1" fmla="*/ 1 h 10"/>
                  <a:gd name="T2" fmla="*/ 10 w 10"/>
                  <a:gd name="T3" fmla="*/ 1 h 10"/>
                  <a:gd name="T4" fmla="*/ 10 w 10"/>
                  <a:gd name="T5" fmla="*/ 10 h 10"/>
                  <a:gd name="T6" fmla="*/ 0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10" y="1"/>
                      <a:pt x="10" y="1"/>
                      <a:pt x="10" y="1"/>
                    </a:cubicBezTo>
                    <a:cubicBezTo>
                      <a:pt x="10" y="10"/>
                      <a:pt x="10" y="10"/>
                      <a:pt x="10" y="10"/>
                    </a:cubicBezTo>
                    <a:cubicBezTo>
                      <a:pt x="0" y="10"/>
                      <a:pt x="0" y="10"/>
                      <a:pt x="0" y="10"/>
                    </a:cubicBezTo>
                    <a:cubicBezTo>
                      <a:pt x="0" y="10"/>
                      <a:pt x="0" y="0"/>
                      <a:pt x="0" y="1"/>
                    </a:cubicBez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9" name="Freeform 16"/>
            <p:cNvSpPr>
              <a:spLocks/>
            </p:cNvSpPr>
            <p:nvPr/>
          </p:nvSpPr>
          <p:spPr bwMode="auto">
            <a:xfrm>
              <a:off x="8086704" y="5749027"/>
              <a:ext cx="47357" cy="52619"/>
            </a:xfrm>
            <a:custGeom>
              <a:avLst/>
              <a:gdLst>
                <a:gd name="T0" fmla="*/ 1 w 11"/>
                <a:gd name="T1" fmla="*/ 0 h 12"/>
                <a:gd name="T2" fmla="*/ 11 w 11"/>
                <a:gd name="T3" fmla="*/ 0 h 12"/>
                <a:gd name="T4" fmla="*/ 11 w 11"/>
                <a:gd name="T5" fmla="*/ 12 h 12"/>
                <a:gd name="T6" fmla="*/ 1 w 11"/>
                <a:gd name="T7" fmla="*/ 12 h 12"/>
                <a:gd name="T8" fmla="*/ 1 w 11"/>
                <a:gd name="T9" fmla="*/ 0 h 12"/>
              </a:gdLst>
              <a:ahLst/>
              <a:cxnLst>
                <a:cxn ang="0">
                  <a:pos x="T0" y="T1"/>
                </a:cxn>
                <a:cxn ang="0">
                  <a:pos x="T2" y="T3"/>
                </a:cxn>
                <a:cxn ang="0">
                  <a:pos x="T4" y="T5"/>
                </a:cxn>
                <a:cxn ang="0">
                  <a:pos x="T6" y="T7"/>
                </a:cxn>
                <a:cxn ang="0">
                  <a:pos x="T8" y="T9"/>
                </a:cxn>
              </a:cxnLst>
              <a:rect l="0" t="0" r="r" b="b"/>
              <a:pathLst>
                <a:path w="11" h="12">
                  <a:moveTo>
                    <a:pt x="1" y="0"/>
                  </a:moveTo>
                  <a:cubicBezTo>
                    <a:pt x="11" y="0"/>
                    <a:pt x="11" y="0"/>
                    <a:pt x="11" y="0"/>
                  </a:cubicBezTo>
                  <a:cubicBezTo>
                    <a:pt x="11" y="12"/>
                    <a:pt x="11" y="12"/>
                    <a:pt x="11" y="12"/>
                  </a:cubicBezTo>
                  <a:cubicBezTo>
                    <a:pt x="1" y="12"/>
                    <a:pt x="1" y="12"/>
                    <a:pt x="1" y="12"/>
                  </a:cubicBezTo>
                  <a:cubicBezTo>
                    <a:pt x="1" y="12"/>
                    <a:pt x="0" y="0"/>
                    <a:pt x="1" y="0"/>
                  </a:cubicBez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10822932" y="5733242"/>
              <a:ext cx="47357" cy="63144"/>
            </a:xfrm>
            <a:custGeom>
              <a:avLst/>
              <a:gdLst>
                <a:gd name="T0" fmla="*/ 0 w 11"/>
                <a:gd name="T1" fmla="*/ 2 h 15"/>
                <a:gd name="T2" fmla="*/ 0 w 11"/>
                <a:gd name="T3" fmla="*/ 15 h 15"/>
                <a:gd name="T4" fmla="*/ 11 w 11"/>
                <a:gd name="T5" fmla="*/ 15 h 15"/>
                <a:gd name="T6" fmla="*/ 11 w 11"/>
                <a:gd name="T7" fmla="*/ 1 h 15"/>
                <a:gd name="T8" fmla="*/ 0 w 11"/>
                <a:gd name="T9" fmla="*/ 2 h 15"/>
              </a:gdLst>
              <a:ahLst/>
              <a:cxnLst>
                <a:cxn ang="0">
                  <a:pos x="T0" y="T1"/>
                </a:cxn>
                <a:cxn ang="0">
                  <a:pos x="T2" y="T3"/>
                </a:cxn>
                <a:cxn ang="0">
                  <a:pos x="T4" y="T5"/>
                </a:cxn>
                <a:cxn ang="0">
                  <a:pos x="T6" y="T7"/>
                </a:cxn>
                <a:cxn ang="0">
                  <a:pos x="T8" y="T9"/>
                </a:cxn>
              </a:cxnLst>
              <a:rect l="0" t="0" r="r" b="b"/>
              <a:pathLst>
                <a:path w="11" h="15">
                  <a:moveTo>
                    <a:pt x="0" y="2"/>
                  </a:moveTo>
                  <a:cubicBezTo>
                    <a:pt x="0" y="15"/>
                    <a:pt x="0" y="15"/>
                    <a:pt x="0" y="15"/>
                  </a:cubicBezTo>
                  <a:cubicBezTo>
                    <a:pt x="11" y="15"/>
                    <a:pt x="11" y="15"/>
                    <a:pt x="11" y="15"/>
                  </a:cubicBezTo>
                  <a:cubicBezTo>
                    <a:pt x="11" y="1"/>
                    <a:pt x="11" y="1"/>
                    <a:pt x="11" y="1"/>
                  </a:cubicBezTo>
                  <a:cubicBezTo>
                    <a:pt x="11" y="1"/>
                    <a:pt x="0" y="0"/>
                    <a:pt x="0" y="2"/>
                  </a:cubicBez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6" name="TextBox 105"/>
          <p:cNvSpPr txBox="1"/>
          <p:nvPr/>
        </p:nvSpPr>
        <p:spPr>
          <a:xfrm>
            <a:off x="6781800" y="1309786"/>
            <a:ext cx="4934414" cy="1569660"/>
          </a:xfrm>
          <a:prstGeom prst="rect">
            <a:avLst/>
          </a:prstGeom>
          <a:noFill/>
        </p:spPr>
        <p:txBody>
          <a:bodyPr wrap="square" lIns="91440" tIns="45720" rIns="91440" bIns="45720" rtlCol="0" anchor="b">
            <a:spAutoFit/>
          </a:bodyPr>
          <a:lstStyle/>
          <a:p>
            <a:r>
              <a:rPr lang="en-US" sz="4800" b="1" dirty="0">
                <a:solidFill>
                  <a:schemeClr val="bg1"/>
                </a:solidFill>
                <a:latin typeface="Sitka Small" pitchFamily="2" charset="0"/>
              </a:rPr>
              <a:t>MÃ OTP ĐƯỢC GỬI VỀ</a:t>
            </a:r>
          </a:p>
        </p:txBody>
      </p:sp>
      <p:sp>
        <p:nvSpPr>
          <p:cNvPr id="111" name="TextBox 110"/>
          <p:cNvSpPr txBox="1"/>
          <p:nvPr/>
        </p:nvSpPr>
        <p:spPr>
          <a:xfrm>
            <a:off x="6781800" y="3262722"/>
            <a:ext cx="4114800" cy="1004378"/>
          </a:xfrm>
          <a:prstGeom prst="rect">
            <a:avLst/>
          </a:prstGeom>
          <a:noFill/>
        </p:spPr>
        <p:txBody>
          <a:bodyPr wrap="square" lIns="91440" tIns="45720" rIns="91440" bIns="45720" rtlCol="0">
            <a:spAutoFit/>
          </a:bodyPr>
          <a:lstStyle/>
          <a:p>
            <a:pPr>
              <a:lnSpc>
                <a:spcPct val="130000"/>
              </a:lnSpc>
            </a:pPr>
            <a:r>
              <a:rPr lang="en-US" sz="2400" b="1" dirty="0">
                <a:solidFill>
                  <a:schemeClr val="bg1"/>
                </a:solidFill>
                <a:latin typeface="Sitka Small" pitchFamily="2" charset="0"/>
              </a:rPr>
              <a:t>BẠN VẪN CÓ THỂ ĐĂNG NHẬP Ở THIẾT BỊ KHÁC </a:t>
            </a:r>
          </a:p>
        </p:txBody>
      </p:sp>
      <p:sp>
        <p:nvSpPr>
          <p:cNvPr id="45" name="Freeform 8"/>
          <p:cNvSpPr>
            <a:spLocks/>
          </p:cNvSpPr>
          <p:nvPr/>
        </p:nvSpPr>
        <p:spPr bwMode="auto">
          <a:xfrm>
            <a:off x="-784747" y="4664932"/>
            <a:ext cx="1838758" cy="3201603"/>
          </a:xfrm>
          <a:custGeom>
            <a:avLst/>
            <a:gdLst>
              <a:gd name="T0" fmla="*/ 9 w 416"/>
              <a:gd name="T1" fmla="*/ 118 h 724"/>
              <a:gd name="T2" fmla="*/ 29 w 416"/>
              <a:gd name="T3" fmla="*/ 209 h 724"/>
              <a:gd name="T4" fmla="*/ 88 w 416"/>
              <a:gd name="T5" fmla="*/ 285 h 724"/>
              <a:gd name="T6" fmla="*/ 114 w 416"/>
              <a:gd name="T7" fmla="*/ 376 h 724"/>
              <a:gd name="T8" fmla="*/ 61 w 416"/>
              <a:gd name="T9" fmla="*/ 504 h 724"/>
              <a:gd name="T10" fmla="*/ 106 w 416"/>
              <a:gd name="T11" fmla="*/ 566 h 724"/>
              <a:gd name="T12" fmla="*/ 237 w 416"/>
              <a:gd name="T13" fmla="*/ 677 h 724"/>
              <a:gd name="T14" fmla="*/ 332 w 416"/>
              <a:gd name="T15" fmla="*/ 713 h 724"/>
              <a:gd name="T16" fmla="*/ 386 w 416"/>
              <a:gd name="T17" fmla="*/ 621 h 724"/>
              <a:gd name="T18" fmla="*/ 410 w 416"/>
              <a:gd name="T19" fmla="*/ 364 h 724"/>
              <a:gd name="T20" fmla="*/ 317 w 416"/>
              <a:gd name="T21" fmla="*/ 129 h 724"/>
              <a:gd name="T22" fmla="*/ 9 w 416"/>
              <a:gd name="T23" fmla="*/ 118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6" h="724">
                <a:moveTo>
                  <a:pt x="9" y="118"/>
                </a:moveTo>
                <a:cubicBezTo>
                  <a:pt x="0" y="148"/>
                  <a:pt x="11" y="182"/>
                  <a:pt x="29" y="209"/>
                </a:cubicBezTo>
                <a:cubicBezTo>
                  <a:pt x="46" y="236"/>
                  <a:pt x="70" y="259"/>
                  <a:pt x="88" y="285"/>
                </a:cubicBezTo>
                <a:cubicBezTo>
                  <a:pt x="107" y="311"/>
                  <a:pt x="120" y="344"/>
                  <a:pt x="114" y="376"/>
                </a:cubicBezTo>
                <a:cubicBezTo>
                  <a:pt x="104" y="422"/>
                  <a:pt x="53" y="457"/>
                  <a:pt x="61" y="504"/>
                </a:cubicBezTo>
                <a:cubicBezTo>
                  <a:pt x="65" y="530"/>
                  <a:pt x="86" y="549"/>
                  <a:pt x="106" y="566"/>
                </a:cubicBezTo>
                <a:cubicBezTo>
                  <a:pt x="150" y="603"/>
                  <a:pt x="194" y="640"/>
                  <a:pt x="237" y="677"/>
                </a:cubicBezTo>
                <a:cubicBezTo>
                  <a:pt x="264" y="700"/>
                  <a:pt x="298" y="724"/>
                  <a:pt x="332" y="713"/>
                </a:cubicBezTo>
                <a:cubicBezTo>
                  <a:pt x="367" y="702"/>
                  <a:pt x="379" y="658"/>
                  <a:pt x="386" y="621"/>
                </a:cubicBezTo>
                <a:cubicBezTo>
                  <a:pt x="401" y="536"/>
                  <a:pt x="416" y="450"/>
                  <a:pt x="410" y="364"/>
                </a:cubicBezTo>
                <a:cubicBezTo>
                  <a:pt x="405" y="278"/>
                  <a:pt x="377" y="190"/>
                  <a:pt x="317" y="129"/>
                </a:cubicBezTo>
                <a:cubicBezTo>
                  <a:pt x="260" y="72"/>
                  <a:pt x="46" y="0"/>
                  <a:pt x="9" y="118"/>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
          <p:cNvSpPr>
            <a:spLocks/>
          </p:cNvSpPr>
          <p:nvPr/>
        </p:nvSpPr>
        <p:spPr bwMode="auto">
          <a:xfrm>
            <a:off x="10243457" y="-753060"/>
            <a:ext cx="2587172" cy="2197790"/>
          </a:xfrm>
          <a:custGeom>
            <a:avLst/>
            <a:gdLst>
              <a:gd name="T0" fmla="*/ 28 w 606"/>
              <a:gd name="T1" fmla="*/ 80 h 514"/>
              <a:gd name="T2" fmla="*/ 19 w 606"/>
              <a:gd name="T3" fmla="*/ 186 h 514"/>
              <a:gd name="T4" fmla="*/ 75 w 606"/>
              <a:gd name="T5" fmla="*/ 245 h 514"/>
              <a:gd name="T6" fmla="*/ 106 w 606"/>
              <a:gd name="T7" fmla="*/ 317 h 514"/>
              <a:gd name="T8" fmla="*/ 26 w 606"/>
              <a:gd name="T9" fmla="*/ 447 h 514"/>
              <a:gd name="T10" fmla="*/ 114 w 606"/>
              <a:gd name="T11" fmla="*/ 499 h 514"/>
              <a:gd name="T12" fmla="*/ 341 w 606"/>
              <a:gd name="T13" fmla="*/ 503 h 514"/>
              <a:gd name="T14" fmla="*/ 535 w 606"/>
              <a:gd name="T15" fmla="*/ 395 h 514"/>
              <a:gd name="T16" fmla="*/ 483 w 606"/>
              <a:gd name="T17" fmla="*/ 70 h 514"/>
              <a:gd name="T18" fmla="*/ 244 w 606"/>
              <a:gd name="T19" fmla="*/ 15 h 514"/>
              <a:gd name="T20" fmla="*/ 132 w 606"/>
              <a:gd name="T21" fmla="*/ 46 h 514"/>
              <a:gd name="T22" fmla="*/ 28 w 606"/>
              <a:gd name="T23" fmla="*/ 8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6" h="514">
                <a:moveTo>
                  <a:pt x="28" y="80"/>
                </a:moveTo>
                <a:cubicBezTo>
                  <a:pt x="4" y="109"/>
                  <a:pt x="0" y="153"/>
                  <a:pt x="19" y="186"/>
                </a:cubicBezTo>
                <a:cubicBezTo>
                  <a:pt x="33" y="209"/>
                  <a:pt x="55" y="226"/>
                  <a:pt x="75" y="245"/>
                </a:cubicBezTo>
                <a:cubicBezTo>
                  <a:pt x="94" y="264"/>
                  <a:pt x="111" y="290"/>
                  <a:pt x="106" y="317"/>
                </a:cubicBezTo>
                <a:cubicBezTo>
                  <a:pt x="98" y="369"/>
                  <a:pt x="16" y="395"/>
                  <a:pt x="26" y="447"/>
                </a:cubicBezTo>
                <a:cubicBezTo>
                  <a:pt x="32" y="483"/>
                  <a:pt x="78" y="495"/>
                  <a:pt x="114" y="499"/>
                </a:cubicBezTo>
                <a:cubicBezTo>
                  <a:pt x="190" y="507"/>
                  <a:pt x="266" y="514"/>
                  <a:pt x="341" y="503"/>
                </a:cubicBezTo>
                <a:cubicBezTo>
                  <a:pt x="416" y="491"/>
                  <a:pt x="491" y="456"/>
                  <a:pt x="535" y="395"/>
                </a:cubicBezTo>
                <a:cubicBezTo>
                  <a:pt x="606" y="297"/>
                  <a:pt x="578" y="146"/>
                  <a:pt x="483" y="70"/>
                </a:cubicBezTo>
                <a:cubicBezTo>
                  <a:pt x="417" y="16"/>
                  <a:pt x="327" y="0"/>
                  <a:pt x="244" y="15"/>
                </a:cubicBezTo>
                <a:cubicBezTo>
                  <a:pt x="206" y="23"/>
                  <a:pt x="171" y="39"/>
                  <a:pt x="132" y="46"/>
                </a:cubicBezTo>
                <a:cubicBezTo>
                  <a:pt x="92" y="52"/>
                  <a:pt x="58" y="43"/>
                  <a:pt x="28" y="8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9" name="Picture Placeholder 8" descr="Graphical user interface, text&#10;&#10;Description automatically generated">
            <a:extLst>
              <a:ext uri="{FF2B5EF4-FFF2-40B4-BE49-F238E27FC236}">
                <a16:creationId xmlns:a16="http://schemas.microsoft.com/office/drawing/2014/main" id="{EF67DF0A-9D83-43F6-A10A-239FC2BFFB7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4931" r="4931"/>
          <a:stretch>
            <a:fillRect/>
          </a:stretch>
        </p:blipFill>
        <p:spPr/>
      </p:pic>
      <p:sp>
        <p:nvSpPr>
          <p:cNvPr id="28" name="TextBox 27">
            <a:extLst>
              <a:ext uri="{FF2B5EF4-FFF2-40B4-BE49-F238E27FC236}">
                <a16:creationId xmlns:a16="http://schemas.microsoft.com/office/drawing/2014/main" id="{AEE7EB17-289F-42AA-9FEE-ADD5B0F4C09C}"/>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37</a:t>
            </a:r>
          </a:p>
        </p:txBody>
      </p:sp>
    </p:spTree>
    <p:extLst>
      <p:ext uri="{BB962C8B-B14F-4D97-AF65-F5344CB8AC3E}">
        <p14:creationId xmlns:p14="http://schemas.microsoft.com/office/powerpoint/2010/main" val="6720846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508371"/>
            <a:ext cx="10515600" cy="830997"/>
          </a:xfrm>
          <a:prstGeom prst="rect">
            <a:avLst/>
          </a:prstGeom>
          <a:noFill/>
        </p:spPr>
        <p:txBody>
          <a:bodyPr wrap="square" lIns="91440" tIns="45720" rIns="91440" bIns="45720" rtlCol="0">
            <a:spAutoFit/>
          </a:bodyPr>
          <a:lstStyle/>
          <a:p>
            <a:pPr algn="ctr"/>
            <a:r>
              <a:rPr lang="en-US" sz="4800" b="1" dirty="0">
                <a:solidFill>
                  <a:schemeClr val="bg1"/>
                </a:solidFill>
                <a:latin typeface="Sitka Banner" pitchFamily="2" charset="0"/>
                <a:cs typeface="Times New Roman" panose="02020603050405020304" pitchFamily="18" charset="0"/>
              </a:rPr>
              <a:t>CÁC TÍNH NĂNG CHÍNH</a:t>
            </a:r>
          </a:p>
        </p:txBody>
      </p:sp>
      <p:sp>
        <p:nvSpPr>
          <p:cNvPr id="22" name="TextBox 21"/>
          <p:cNvSpPr txBox="1"/>
          <p:nvPr/>
        </p:nvSpPr>
        <p:spPr>
          <a:xfrm>
            <a:off x="8610600" y="1856106"/>
            <a:ext cx="3075894" cy="596189"/>
          </a:xfrm>
          <a:prstGeom prst="rect">
            <a:avLst/>
          </a:prstGeom>
          <a:noFill/>
        </p:spPr>
        <p:txBody>
          <a:bodyPr wrap="square" lIns="91440" tIns="45720" rIns="91440" bIns="45720" rtlCol="0">
            <a:spAutoFit/>
          </a:bodyPr>
          <a:lstStyle/>
          <a:p>
            <a:pPr>
              <a:lnSpc>
                <a:spcPct val="130000"/>
              </a:lnSpc>
            </a:pPr>
            <a:r>
              <a:rPr lang="en-US" sz="2800" b="1" dirty="0">
                <a:solidFill>
                  <a:schemeClr val="bg1"/>
                </a:solidFill>
                <a:latin typeface="Sitka Banner" pitchFamily="2" charset="0"/>
              </a:rPr>
              <a:t>GỬI TÀI LIỆU FILE</a:t>
            </a:r>
          </a:p>
        </p:txBody>
      </p:sp>
      <p:sp>
        <p:nvSpPr>
          <p:cNvPr id="24" name="TextBox 23"/>
          <p:cNvSpPr txBox="1"/>
          <p:nvPr/>
        </p:nvSpPr>
        <p:spPr>
          <a:xfrm>
            <a:off x="8610600" y="3364368"/>
            <a:ext cx="2743200" cy="596189"/>
          </a:xfrm>
          <a:prstGeom prst="rect">
            <a:avLst/>
          </a:prstGeom>
          <a:noFill/>
        </p:spPr>
        <p:txBody>
          <a:bodyPr wrap="square" lIns="91440" tIns="45720" rIns="91440" bIns="45720" rtlCol="0">
            <a:spAutoFit/>
          </a:bodyPr>
          <a:lstStyle/>
          <a:p>
            <a:pPr>
              <a:lnSpc>
                <a:spcPct val="130000"/>
              </a:lnSpc>
            </a:pPr>
            <a:r>
              <a:rPr lang="en-US" sz="2800" b="1" dirty="0">
                <a:solidFill>
                  <a:schemeClr val="bg1"/>
                </a:solidFill>
                <a:latin typeface="Sitka Banner" pitchFamily="2" charset="0"/>
              </a:rPr>
              <a:t>NHẮN TIN</a:t>
            </a:r>
          </a:p>
        </p:txBody>
      </p:sp>
      <p:sp>
        <p:nvSpPr>
          <p:cNvPr id="28" name="TextBox 27"/>
          <p:cNvSpPr txBox="1"/>
          <p:nvPr/>
        </p:nvSpPr>
        <p:spPr>
          <a:xfrm>
            <a:off x="8610600" y="4872631"/>
            <a:ext cx="2743200" cy="596189"/>
          </a:xfrm>
          <a:prstGeom prst="rect">
            <a:avLst/>
          </a:prstGeom>
          <a:noFill/>
        </p:spPr>
        <p:txBody>
          <a:bodyPr wrap="square" lIns="91440" tIns="45720" rIns="91440" bIns="45720" rtlCol="0">
            <a:spAutoFit/>
          </a:bodyPr>
          <a:lstStyle/>
          <a:p>
            <a:pPr>
              <a:lnSpc>
                <a:spcPct val="130000"/>
              </a:lnSpc>
            </a:pPr>
            <a:r>
              <a:rPr lang="en-US" sz="2800" b="1" dirty="0">
                <a:solidFill>
                  <a:schemeClr val="bg1"/>
                </a:solidFill>
                <a:latin typeface="Sitka Banner" pitchFamily="2" charset="0"/>
              </a:rPr>
              <a:t>CHAT NHÓM</a:t>
            </a:r>
          </a:p>
        </p:txBody>
      </p:sp>
      <p:sp>
        <p:nvSpPr>
          <p:cNvPr id="32" name="TextBox 31"/>
          <p:cNvSpPr txBox="1"/>
          <p:nvPr/>
        </p:nvSpPr>
        <p:spPr>
          <a:xfrm>
            <a:off x="605118" y="1856106"/>
            <a:ext cx="2976282" cy="596189"/>
          </a:xfrm>
          <a:prstGeom prst="rect">
            <a:avLst/>
          </a:prstGeom>
          <a:noFill/>
        </p:spPr>
        <p:txBody>
          <a:bodyPr wrap="square" lIns="91440" tIns="45720" rIns="91440" bIns="45720" rtlCol="0">
            <a:spAutoFit/>
          </a:bodyPr>
          <a:lstStyle/>
          <a:p>
            <a:pPr algn="r">
              <a:lnSpc>
                <a:spcPct val="130000"/>
              </a:lnSpc>
            </a:pPr>
            <a:r>
              <a:rPr lang="en-US" sz="2800" b="1" dirty="0">
                <a:solidFill>
                  <a:schemeClr val="bg1"/>
                </a:solidFill>
                <a:latin typeface="Sitka Banner" pitchFamily="2" charset="0"/>
              </a:rPr>
              <a:t>VOICE CHAT</a:t>
            </a:r>
          </a:p>
        </p:txBody>
      </p:sp>
      <p:sp>
        <p:nvSpPr>
          <p:cNvPr id="35" name="TextBox 34"/>
          <p:cNvSpPr txBox="1"/>
          <p:nvPr/>
        </p:nvSpPr>
        <p:spPr>
          <a:xfrm>
            <a:off x="497541" y="3364368"/>
            <a:ext cx="3083859" cy="596189"/>
          </a:xfrm>
          <a:prstGeom prst="rect">
            <a:avLst/>
          </a:prstGeom>
          <a:noFill/>
        </p:spPr>
        <p:txBody>
          <a:bodyPr wrap="square" lIns="91440" tIns="45720" rIns="91440" bIns="45720" rtlCol="0">
            <a:spAutoFit/>
          </a:bodyPr>
          <a:lstStyle/>
          <a:p>
            <a:pPr algn="r">
              <a:lnSpc>
                <a:spcPct val="130000"/>
              </a:lnSpc>
            </a:pPr>
            <a:r>
              <a:rPr lang="en-US" sz="2800" b="1" dirty="0">
                <a:solidFill>
                  <a:schemeClr val="bg1"/>
                </a:solidFill>
                <a:latin typeface="Sitka Banner" pitchFamily="2" charset="0"/>
              </a:rPr>
              <a:t>GỬI ẢNH / VIDEO</a:t>
            </a:r>
          </a:p>
        </p:txBody>
      </p:sp>
      <p:sp>
        <p:nvSpPr>
          <p:cNvPr id="38" name="TextBox 37"/>
          <p:cNvSpPr txBox="1"/>
          <p:nvPr/>
        </p:nvSpPr>
        <p:spPr>
          <a:xfrm>
            <a:off x="838200" y="4872631"/>
            <a:ext cx="2743200" cy="1084399"/>
          </a:xfrm>
          <a:prstGeom prst="rect">
            <a:avLst/>
          </a:prstGeom>
          <a:noFill/>
        </p:spPr>
        <p:txBody>
          <a:bodyPr wrap="square" lIns="91440" tIns="45720" rIns="91440" bIns="45720" rtlCol="0">
            <a:spAutoFit/>
          </a:bodyPr>
          <a:lstStyle/>
          <a:p>
            <a:pPr algn="r">
              <a:lnSpc>
                <a:spcPct val="130000"/>
              </a:lnSpc>
            </a:pPr>
            <a:r>
              <a:rPr lang="en-US" sz="2800" b="1" dirty="0">
                <a:solidFill>
                  <a:schemeClr val="bg1"/>
                </a:solidFill>
                <a:latin typeface="Sitka Banner" pitchFamily="2" charset="0"/>
              </a:rPr>
              <a:t>TÌM KIẾM </a:t>
            </a:r>
            <a:r>
              <a:rPr lang="en-US" sz="2400" b="1" dirty="0">
                <a:solidFill>
                  <a:schemeClr val="bg1"/>
                </a:solidFill>
                <a:latin typeface="Sitka Banner" pitchFamily="2" charset="0"/>
              </a:rPr>
              <a:t>(THÔNG QUA SĐT)</a:t>
            </a:r>
            <a:endParaRPr lang="en-US" sz="2800" b="1" dirty="0">
              <a:solidFill>
                <a:schemeClr val="bg1"/>
              </a:solidFill>
              <a:latin typeface="Sitka Banner" pitchFamily="2" charset="0"/>
            </a:endParaRPr>
          </a:p>
        </p:txBody>
      </p:sp>
      <p:sp>
        <p:nvSpPr>
          <p:cNvPr id="39" name="Freeform 9"/>
          <p:cNvSpPr>
            <a:spLocks/>
          </p:cNvSpPr>
          <p:nvPr/>
        </p:nvSpPr>
        <p:spPr bwMode="auto">
          <a:xfrm>
            <a:off x="-1197656" y="4065782"/>
            <a:ext cx="3614513" cy="3771450"/>
          </a:xfrm>
          <a:custGeom>
            <a:avLst/>
            <a:gdLst>
              <a:gd name="T0" fmla="*/ 367 w 888"/>
              <a:gd name="T1" fmla="*/ 207 h 926"/>
              <a:gd name="T2" fmla="*/ 366 w 888"/>
              <a:gd name="T3" fmla="*/ 357 h 926"/>
              <a:gd name="T4" fmla="*/ 528 w 888"/>
              <a:gd name="T5" fmla="*/ 428 h 926"/>
              <a:gd name="T6" fmla="*/ 508 w 888"/>
              <a:gd name="T7" fmla="*/ 605 h 926"/>
              <a:gd name="T8" fmla="*/ 606 w 888"/>
              <a:gd name="T9" fmla="*/ 641 h 926"/>
              <a:gd name="T10" fmla="*/ 714 w 888"/>
              <a:gd name="T11" fmla="*/ 609 h 926"/>
              <a:gd name="T12" fmla="*/ 855 w 888"/>
              <a:gd name="T13" fmla="*/ 672 h 926"/>
              <a:gd name="T14" fmla="*/ 861 w 888"/>
              <a:gd name="T15" fmla="*/ 826 h 926"/>
              <a:gd name="T16" fmla="*/ 734 w 888"/>
              <a:gd name="T17" fmla="*/ 913 h 926"/>
              <a:gd name="T18" fmla="*/ 577 w 888"/>
              <a:gd name="T19" fmla="*/ 923 h 926"/>
              <a:gd name="T20" fmla="*/ 270 w 888"/>
              <a:gd name="T21" fmla="*/ 914 h 926"/>
              <a:gd name="T22" fmla="*/ 69 w 888"/>
              <a:gd name="T23" fmla="*/ 855 h 926"/>
              <a:gd name="T24" fmla="*/ 14 w 888"/>
              <a:gd name="T25" fmla="*/ 660 h 926"/>
              <a:gd name="T26" fmla="*/ 3 w 888"/>
              <a:gd name="T27" fmla="*/ 334 h 926"/>
              <a:gd name="T28" fmla="*/ 55 w 888"/>
              <a:gd name="T29" fmla="*/ 102 h 926"/>
              <a:gd name="T30" fmla="*/ 367 w 888"/>
              <a:gd name="T31" fmla="*/ 20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8" h="926">
                <a:moveTo>
                  <a:pt x="367" y="207"/>
                </a:moveTo>
                <a:cubicBezTo>
                  <a:pt x="363" y="258"/>
                  <a:pt x="333" y="317"/>
                  <a:pt x="366" y="357"/>
                </a:cubicBezTo>
                <a:cubicBezTo>
                  <a:pt x="405" y="403"/>
                  <a:pt x="498" y="375"/>
                  <a:pt x="528" y="428"/>
                </a:cubicBezTo>
                <a:cubicBezTo>
                  <a:pt x="558" y="481"/>
                  <a:pt x="483" y="549"/>
                  <a:pt x="508" y="605"/>
                </a:cubicBezTo>
                <a:cubicBezTo>
                  <a:pt x="524" y="639"/>
                  <a:pt x="570" y="648"/>
                  <a:pt x="606" y="641"/>
                </a:cubicBezTo>
                <a:cubicBezTo>
                  <a:pt x="643" y="633"/>
                  <a:pt x="677" y="614"/>
                  <a:pt x="714" y="609"/>
                </a:cubicBezTo>
                <a:cubicBezTo>
                  <a:pt x="768" y="602"/>
                  <a:pt x="825" y="627"/>
                  <a:pt x="855" y="672"/>
                </a:cubicBezTo>
                <a:cubicBezTo>
                  <a:pt x="885" y="717"/>
                  <a:pt x="888" y="779"/>
                  <a:pt x="861" y="826"/>
                </a:cubicBezTo>
                <a:cubicBezTo>
                  <a:pt x="835" y="872"/>
                  <a:pt x="785" y="900"/>
                  <a:pt x="734" y="913"/>
                </a:cubicBezTo>
                <a:cubicBezTo>
                  <a:pt x="683" y="926"/>
                  <a:pt x="630" y="924"/>
                  <a:pt x="577" y="923"/>
                </a:cubicBezTo>
                <a:cubicBezTo>
                  <a:pt x="475" y="920"/>
                  <a:pt x="373" y="917"/>
                  <a:pt x="270" y="914"/>
                </a:cubicBezTo>
                <a:cubicBezTo>
                  <a:pt x="199" y="912"/>
                  <a:pt x="120" y="907"/>
                  <a:pt x="69" y="855"/>
                </a:cubicBezTo>
                <a:cubicBezTo>
                  <a:pt x="21" y="806"/>
                  <a:pt x="16" y="729"/>
                  <a:pt x="14" y="660"/>
                </a:cubicBezTo>
                <a:cubicBezTo>
                  <a:pt x="10" y="551"/>
                  <a:pt x="6" y="443"/>
                  <a:pt x="3" y="334"/>
                </a:cubicBezTo>
                <a:cubicBezTo>
                  <a:pt x="1" y="258"/>
                  <a:pt x="0" y="164"/>
                  <a:pt x="55" y="102"/>
                </a:cubicBezTo>
                <a:cubicBezTo>
                  <a:pt x="147" y="0"/>
                  <a:pt x="381" y="48"/>
                  <a:pt x="367" y="207"/>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4"/>
          <p:cNvSpPr>
            <a:spLocks/>
          </p:cNvSpPr>
          <p:nvPr/>
        </p:nvSpPr>
        <p:spPr bwMode="auto">
          <a:xfrm rot="15839335">
            <a:off x="9515255" y="-1088790"/>
            <a:ext cx="4591488" cy="2609415"/>
          </a:xfrm>
          <a:custGeom>
            <a:avLst/>
            <a:gdLst>
              <a:gd name="T0" fmla="*/ 702 w 1039"/>
              <a:gd name="T1" fmla="*/ 8 h 590"/>
              <a:gd name="T2" fmla="*/ 498 w 1039"/>
              <a:gd name="T3" fmla="*/ 77 h 590"/>
              <a:gd name="T4" fmla="*/ 417 w 1039"/>
              <a:gd name="T5" fmla="*/ 158 h 590"/>
              <a:gd name="T6" fmla="*/ 296 w 1039"/>
              <a:gd name="T7" fmla="*/ 200 h 590"/>
              <a:gd name="T8" fmla="*/ 69 w 1039"/>
              <a:gd name="T9" fmla="*/ 353 h 590"/>
              <a:gd name="T10" fmla="*/ 32 w 1039"/>
              <a:gd name="T11" fmla="*/ 526 h 590"/>
              <a:gd name="T12" fmla="*/ 217 w 1039"/>
              <a:gd name="T13" fmla="*/ 587 h 590"/>
              <a:gd name="T14" fmla="*/ 564 w 1039"/>
              <a:gd name="T15" fmla="*/ 572 h 590"/>
              <a:gd name="T16" fmla="*/ 837 w 1039"/>
              <a:gd name="T17" fmla="*/ 531 h 590"/>
              <a:gd name="T18" fmla="*/ 1021 w 1039"/>
              <a:gd name="T19" fmla="*/ 338 h 590"/>
              <a:gd name="T20" fmla="*/ 924 w 1039"/>
              <a:gd name="T21" fmla="*/ 138 h 590"/>
              <a:gd name="T22" fmla="*/ 702 w 1039"/>
              <a:gd name="T23" fmla="*/ 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9" h="590">
                <a:moveTo>
                  <a:pt x="702" y="8"/>
                </a:moveTo>
                <a:cubicBezTo>
                  <a:pt x="629" y="0"/>
                  <a:pt x="552" y="25"/>
                  <a:pt x="498" y="77"/>
                </a:cubicBezTo>
                <a:cubicBezTo>
                  <a:pt x="471" y="103"/>
                  <a:pt x="449" y="136"/>
                  <a:pt x="417" y="158"/>
                </a:cubicBezTo>
                <a:cubicBezTo>
                  <a:pt x="381" y="182"/>
                  <a:pt x="337" y="188"/>
                  <a:pt x="296" y="200"/>
                </a:cubicBezTo>
                <a:cubicBezTo>
                  <a:pt x="207" y="226"/>
                  <a:pt x="127" y="280"/>
                  <a:pt x="69" y="353"/>
                </a:cubicBezTo>
                <a:cubicBezTo>
                  <a:pt x="29" y="402"/>
                  <a:pt x="0" y="471"/>
                  <a:pt x="32" y="526"/>
                </a:cubicBezTo>
                <a:cubicBezTo>
                  <a:pt x="66" y="585"/>
                  <a:pt x="149" y="590"/>
                  <a:pt x="217" y="587"/>
                </a:cubicBezTo>
                <a:cubicBezTo>
                  <a:pt x="333" y="582"/>
                  <a:pt x="449" y="577"/>
                  <a:pt x="564" y="572"/>
                </a:cubicBezTo>
                <a:cubicBezTo>
                  <a:pt x="657" y="569"/>
                  <a:pt x="751" y="564"/>
                  <a:pt x="837" y="531"/>
                </a:cubicBezTo>
                <a:cubicBezTo>
                  <a:pt x="924" y="497"/>
                  <a:pt x="1002" y="428"/>
                  <a:pt x="1021" y="338"/>
                </a:cubicBezTo>
                <a:cubicBezTo>
                  <a:pt x="1039" y="252"/>
                  <a:pt x="994" y="181"/>
                  <a:pt x="924" y="138"/>
                </a:cubicBezTo>
                <a:cubicBezTo>
                  <a:pt x="851" y="92"/>
                  <a:pt x="797" y="20"/>
                  <a:pt x="702" y="8"/>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p:nvPr/>
        </p:nvGrpSpPr>
        <p:grpSpPr>
          <a:xfrm>
            <a:off x="6942519" y="4293556"/>
            <a:ext cx="1210882" cy="1132928"/>
            <a:chOff x="6942519" y="4293556"/>
            <a:chExt cx="1210882" cy="1132928"/>
          </a:xfrm>
        </p:grpSpPr>
        <p:sp>
          <p:nvSpPr>
            <p:cNvPr id="14" name="Freeform 13"/>
            <p:cNvSpPr>
              <a:spLocks/>
            </p:cNvSpPr>
            <p:nvPr/>
          </p:nvSpPr>
          <p:spPr bwMode="auto">
            <a:xfrm>
              <a:off x="6942519" y="4293556"/>
              <a:ext cx="1210882" cy="1132928"/>
            </a:xfrm>
            <a:custGeom>
              <a:avLst/>
              <a:gdLst>
                <a:gd name="connsiteX0" fmla="*/ 648847 w 1219874"/>
                <a:gd name="connsiteY0" fmla="*/ 1 h 1141342"/>
                <a:gd name="connsiteX1" fmla="*/ 934155 w 1219874"/>
                <a:gd name="connsiteY1" fmla="*/ 76358 h 1141342"/>
                <a:gd name="connsiteX2" fmla="*/ 1143494 w 1219874"/>
                <a:gd name="connsiteY2" fmla="*/ 856351 h 1141342"/>
                <a:gd name="connsiteX3" fmla="*/ 363589 w 1219874"/>
                <a:gd name="connsiteY3" fmla="*/ 1064926 h 1141342"/>
                <a:gd name="connsiteX4" fmla="*/ 109392 w 1219874"/>
                <a:gd name="connsiteY4" fmla="*/ 385679 h 1141342"/>
                <a:gd name="connsiteX5" fmla="*/ 0 w 1219874"/>
                <a:gd name="connsiteY5" fmla="*/ 195993 h 1141342"/>
                <a:gd name="connsiteX6" fmla="*/ 219570 w 1219874"/>
                <a:gd name="connsiteY6" fmla="*/ 195993 h 1141342"/>
                <a:gd name="connsiteX7" fmla="*/ 648847 w 1219874"/>
                <a:gd name="connsiteY7" fmla="*/ 1 h 114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874" h="1141342">
                  <a:moveTo>
                    <a:pt x="648847" y="1"/>
                  </a:moveTo>
                  <a:cubicBezTo>
                    <a:pt x="745832" y="-198"/>
                    <a:pt x="844144" y="24411"/>
                    <a:pt x="934155" y="76358"/>
                  </a:cubicBezTo>
                  <a:cubicBezTo>
                    <a:pt x="1207240" y="233773"/>
                    <a:pt x="1300891" y="583235"/>
                    <a:pt x="1143494" y="856351"/>
                  </a:cubicBezTo>
                  <a:cubicBezTo>
                    <a:pt x="985309" y="1128679"/>
                    <a:pt x="636673" y="1222341"/>
                    <a:pt x="363589" y="1064926"/>
                  </a:cubicBezTo>
                  <a:cubicBezTo>
                    <a:pt x="123557" y="926400"/>
                    <a:pt x="22823" y="639117"/>
                    <a:pt x="109392" y="385679"/>
                  </a:cubicBezTo>
                  <a:cubicBezTo>
                    <a:pt x="109392" y="385679"/>
                    <a:pt x="109392" y="385679"/>
                    <a:pt x="0" y="195993"/>
                  </a:cubicBezTo>
                  <a:cubicBezTo>
                    <a:pt x="0" y="195993"/>
                    <a:pt x="0" y="195993"/>
                    <a:pt x="219570" y="195993"/>
                  </a:cubicBezTo>
                  <a:cubicBezTo>
                    <a:pt x="329256" y="69569"/>
                    <a:pt x="487208" y="331"/>
                    <a:pt x="648847"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1" name="Freeform 5"/>
            <p:cNvSpPr>
              <a:spLocks noEditPoints="1"/>
            </p:cNvSpPr>
            <p:nvPr/>
          </p:nvSpPr>
          <p:spPr bwMode="auto">
            <a:xfrm>
              <a:off x="7342611" y="4654412"/>
              <a:ext cx="506299" cy="411217"/>
            </a:xfrm>
            <a:custGeom>
              <a:avLst/>
              <a:gdLst>
                <a:gd name="T0" fmla="*/ 1416 w 1536"/>
                <a:gd name="T1" fmla="*/ 567 h 1248"/>
                <a:gd name="T2" fmla="*/ 1536 w 1536"/>
                <a:gd name="T3" fmla="*/ 478 h 1248"/>
                <a:gd name="T4" fmla="*/ 1536 w 1536"/>
                <a:gd name="T5" fmla="*/ 1068 h 1248"/>
                <a:gd name="T6" fmla="*/ 1356 w 1536"/>
                <a:gd name="T7" fmla="*/ 1248 h 1248"/>
                <a:gd name="T8" fmla="*/ 180 w 1536"/>
                <a:gd name="T9" fmla="*/ 1248 h 1248"/>
                <a:gd name="T10" fmla="*/ 0 w 1536"/>
                <a:gd name="T11" fmla="*/ 1068 h 1248"/>
                <a:gd name="T12" fmla="*/ 0 w 1536"/>
                <a:gd name="T13" fmla="*/ 478 h 1248"/>
                <a:gd name="T14" fmla="*/ 120 w 1536"/>
                <a:gd name="T15" fmla="*/ 567 h 1248"/>
                <a:gd name="T16" fmla="*/ 120 w 1536"/>
                <a:gd name="T17" fmla="*/ 1068 h 1248"/>
                <a:gd name="T18" fmla="*/ 180 w 1536"/>
                <a:gd name="T19" fmla="*/ 1128 h 1248"/>
                <a:gd name="T20" fmla="*/ 1356 w 1536"/>
                <a:gd name="T21" fmla="*/ 1128 h 1248"/>
                <a:gd name="T22" fmla="*/ 1416 w 1536"/>
                <a:gd name="T23" fmla="*/ 1068 h 1248"/>
                <a:gd name="T24" fmla="*/ 1416 w 1536"/>
                <a:gd name="T25" fmla="*/ 567 h 1248"/>
                <a:gd name="T26" fmla="*/ 1536 w 1536"/>
                <a:gd name="T27" fmla="*/ 180 h 1248"/>
                <a:gd name="T28" fmla="*/ 1536 w 1536"/>
                <a:gd name="T29" fmla="*/ 328 h 1248"/>
                <a:gd name="T30" fmla="*/ 875 w 1536"/>
                <a:gd name="T31" fmla="*/ 820 h 1248"/>
                <a:gd name="T32" fmla="*/ 768 w 1536"/>
                <a:gd name="T33" fmla="*/ 855 h 1248"/>
                <a:gd name="T34" fmla="*/ 661 w 1536"/>
                <a:gd name="T35" fmla="*/ 820 h 1248"/>
                <a:gd name="T36" fmla="*/ 0 w 1536"/>
                <a:gd name="T37" fmla="*/ 328 h 1248"/>
                <a:gd name="T38" fmla="*/ 0 w 1536"/>
                <a:gd name="T39" fmla="*/ 180 h 1248"/>
                <a:gd name="T40" fmla="*/ 180 w 1536"/>
                <a:gd name="T41" fmla="*/ 0 h 1248"/>
                <a:gd name="T42" fmla="*/ 1356 w 1536"/>
                <a:gd name="T43" fmla="*/ 0 h 1248"/>
                <a:gd name="T44" fmla="*/ 1536 w 1536"/>
                <a:gd name="T45" fmla="*/ 180 h 1248"/>
                <a:gd name="T46" fmla="*/ 1416 w 1536"/>
                <a:gd name="T47" fmla="*/ 180 h 1248"/>
                <a:gd name="T48" fmla="*/ 1356 w 1536"/>
                <a:gd name="T49" fmla="*/ 120 h 1248"/>
                <a:gd name="T50" fmla="*/ 180 w 1536"/>
                <a:gd name="T51" fmla="*/ 120 h 1248"/>
                <a:gd name="T52" fmla="*/ 120 w 1536"/>
                <a:gd name="T53" fmla="*/ 180 h 1248"/>
                <a:gd name="T54" fmla="*/ 120 w 1536"/>
                <a:gd name="T55" fmla="*/ 268 h 1248"/>
                <a:gd name="T56" fmla="*/ 732 w 1536"/>
                <a:gd name="T57" fmla="*/ 723 h 1248"/>
                <a:gd name="T58" fmla="*/ 804 w 1536"/>
                <a:gd name="T59" fmla="*/ 723 h 1248"/>
                <a:gd name="T60" fmla="*/ 1416 w 1536"/>
                <a:gd name="T61" fmla="*/ 268 h 1248"/>
                <a:gd name="T62" fmla="*/ 1416 w 1536"/>
                <a:gd name="T63" fmla="*/ 180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248">
                  <a:moveTo>
                    <a:pt x="1416" y="567"/>
                  </a:moveTo>
                  <a:cubicBezTo>
                    <a:pt x="1536" y="478"/>
                    <a:pt x="1536" y="478"/>
                    <a:pt x="1536" y="478"/>
                  </a:cubicBezTo>
                  <a:cubicBezTo>
                    <a:pt x="1536" y="1068"/>
                    <a:pt x="1536" y="1068"/>
                    <a:pt x="1536" y="1068"/>
                  </a:cubicBezTo>
                  <a:cubicBezTo>
                    <a:pt x="1536" y="1167"/>
                    <a:pt x="1455" y="1248"/>
                    <a:pt x="1356" y="1248"/>
                  </a:cubicBezTo>
                  <a:cubicBezTo>
                    <a:pt x="180" y="1248"/>
                    <a:pt x="180" y="1248"/>
                    <a:pt x="180" y="1248"/>
                  </a:cubicBezTo>
                  <a:cubicBezTo>
                    <a:pt x="81" y="1248"/>
                    <a:pt x="0" y="1167"/>
                    <a:pt x="0" y="1068"/>
                  </a:cubicBezTo>
                  <a:cubicBezTo>
                    <a:pt x="0" y="478"/>
                    <a:pt x="0" y="478"/>
                    <a:pt x="0" y="478"/>
                  </a:cubicBezTo>
                  <a:cubicBezTo>
                    <a:pt x="120" y="567"/>
                    <a:pt x="120" y="567"/>
                    <a:pt x="120" y="567"/>
                  </a:cubicBezTo>
                  <a:cubicBezTo>
                    <a:pt x="120" y="1068"/>
                    <a:pt x="120" y="1068"/>
                    <a:pt x="120" y="1068"/>
                  </a:cubicBezTo>
                  <a:cubicBezTo>
                    <a:pt x="120" y="1101"/>
                    <a:pt x="147" y="1128"/>
                    <a:pt x="180" y="1128"/>
                  </a:cubicBezTo>
                  <a:cubicBezTo>
                    <a:pt x="1356" y="1128"/>
                    <a:pt x="1356" y="1128"/>
                    <a:pt x="1356" y="1128"/>
                  </a:cubicBezTo>
                  <a:cubicBezTo>
                    <a:pt x="1389" y="1128"/>
                    <a:pt x="1416" y="1101"/>
                    <a:pt x="1416" y="1068"/>
                  </a:cubicBezTo>
                  <a:lnTo>
                    <a:pt x="1416" y="567"/>
                  </a:lnTo>
                  <a:close/>
                  <a:moveTo>
                    <a:pt x="1536" y="180"/>
                  </a:moveTo>
                  <a:cubicBezTo>
                    <a:pt x="1536" y="328"/>
                    <a:pt x="1536" y="328"/>
                    <a:pt x="1536" y="328"/>
                  </a:cubicBezTo>
                  <a:cubicBezTo>
                    <a:pt x="875" y="820"/>
                    <a:pt x="875" y="820"/>
                    <a:pt x="875" y="820"/>
                  </a:cubicBezTo>
                  <a:cubicBezTo>
                    <a:pt x="843" y="844"/>
                    <a:pt x="806" y="855"/>
                    <a:pt x="768" y="855"/>
                  </a:cubicBezTo>
                  <a:cubicBezTo>
                    <a:pt x="730" y="855"/>
                    <a:pt x="693" y="844"/>
                    <a:pt x="661" y="820"/>
                  </a:cubicBezTo>
                  <a:cubicBezTo>
                    <a:pt x="0" y="328"/>
                    <a:pt x="0" y="328"/>
                    <a:pt x="0" y="328"/>
                  </a:cubicBezTo>
                  <a:cubicBezTo>
                    <a:pt x="0" y="180"/>
                    <a:pt x="0" y="180"/>
                    <a:pt x="0" y="180"/>
                  </a:cubicBezTo>
                  <a:cubicBezTo>
                    <a:pt x="0" y="81"/>
                    <a:pt x="81" y="0"/>
                    <a:pt x="180" y="0"/>
                  </a:cubicBezTo>
                  <a:cubicBezTo>
                    <a:pt x="1356" y="0"/>
                    <a:pt x="1356" y="0"/>
                    <a:pt x="1356" y="0"/>
                  </a:cubicBezTo>
                  <a:cubicBezTo>
                    <a:pt x="1455" y="0"/>
                    <a:pt x="1536" y="81"/>
                    <a:pt x="1536" y="180"/>
                  </a:cubicBezTo>
                  <a:close/>
                  <a:moveTo>
                    <a:pt x="1416" y="180"/>
                  </a:moveTo>
                  <a:cubicBezTo>
                    <a:pt x="1416" y="147"/>
                    <a:pt x="1389" y="120"/>
                    <a:pt x="1356" y="120"/>
                  </a:cubicBezTo>
                  <a:cubicBezTo>
                    <a:pt x="180" y="120"/>
                    <a:pt x="180" y="120"/>
                    <a:pt x="180" y="120"/>
                  </a:cubicBezTo>
                  <a:cubicBezTo>
                    <a:pt x="147" y="120"/>
                    <a:pt x="120" y="147"/>
                    <a:pt x="120" y="180"/>
                  </a:cubicBezTo>
                  <a:cubicBezTo>
                    <a:pt x="120" y="268"/>
                    <a:pt x="120" y="268"/>
                    <a:pt x="120" y="268"/>
                  </a:cubicBezTo>
                  <a:cubicBezTo>
                    <a:pt x="732" y="723"/>
                    <a:pt x="732" y="723"/>
                    <a:pt x="732" y="723"/>
                  </a:cubicBezTo>
                  <a:cubicBezTo>
                    <a:pt x="754" y="739"/>
                    <a:pt x="782" y="739"/>
                    <a:pt x="804" y="723"/>
                  </a:cubicBezTo>
                  <a:cubicBezTo>
                    <a:pt x="1416" y="268"/>
                    <a:pt x="1416" y="268"/>
                    <a:pt x="1416" y="268"/>
                  </a:cubicBezTo>
                  <a:lnTo>
                    <a:pt x="1416" y="1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4038600" y="2572339"/>
            <a:ext cx="1211357" cy="1132930"/>
            <a:chOff x="4038600" y="2572339"/>
            <a:chExt cx="1211357" cy="1132930"/>
          </a:xfrm>
        </p:grpSpPr>
        <p:sp>
          <p:nvSpPr>
            <p:cNvPr id="18" name="Freeform 17"/>
            <p:cNvSpPr>
              <a:spLocks/>
            </p:cNvSpPr>
            <p:nvPr/>
          </p:nvSpPr>
          <p:spPr bwMode="auto">
            <a:xfrm>
              <a:off x="4038600" y="2572339"/>
              <a:ext cx="1211357" cy="1132930"/>
            </a:xfrm>
            <a:custGeom>
              <a:avLst/>
              <a:gdLst>
                <a:gd name="connsiteX0" fmla="*/ 530698 w 1220353"/>
                <a:gd name="connsiteY0" fmla="*/ 1429 h 1141344"/>
                <a:gd name="connsiteX1" fmla="*/ 855843 w 1220353"/>
                <a:gd name="connsiteY1" fmla="*/ 76416 h 1141344"/>
                <a:gd name="connsiteX2" fmla="*/ 1110921 w 1220353"/>
                <a:gd name="connsiteY2" fmla="*/ 755664 h 1141344"/>
                <a:gd name="connsiteX3" fmla="*/ 1220353 w 1220353"/>
                <a:gd name="connsiteY3" fmla="*/ 945349 h 1141344"/>
                <a:gd name="connsiteX4" fmla="*/ 1000702 w 1220353"/>
                <a:gd name="connsiteY4" fmla="*/ 945349 h 1141344"/>
                <a:gd name="connsiteX5" fmla="*/ 285065 w 1220353"/>
                <a:gd name="connsiteY5" fmla="*/ 1064985 h 1141344"/>
                <a:gd name="connsiteX6" fmla="*/ 76436 w 1220353"/>
                <a:gd name="connsiteY6" fmla="*/ 284992 h 1141344"/>
                <a:gd name="connsiteX7" fmla="*/ 530698 w 1220353"/>
                <a:gd name="connsiteY7" fmla="*/ 1429 h 114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353" h="1141344">
                  <a:moveTo>
                    <a:pt x="530698" y="1429"/>
                  </a:moveTo>
                  <a:cubicBezTo>
                    <a:pt x="640325" y="-6338"/>
                    <a:pt x="753398" y="17385"/>
                    <a:pt x="855843" y="76416"/>
                  </a:cubicBezTo>
                  <a:cubicBezTo>
                    <a:pt x="1096750" y="214942"/>
                    <a:pt x="1197522" y="502225"/>
                    <a:pt x="1110921" y="755664"/>
                  </a:cubicBezTo>
                  <a:cubicBezTo>
                    <a:pt x="1220353" y="945349"/>
                    <a:pt x="1220353" y="945349"/>
                    <a:pt x="1220353" y="945349"/>
                  </a:cubicBezTo>
                  <a:cubicBezTo>
                    <a:pt x="1000702" y="945349"/>
                    <a:pt x="1000702" y="945349"/>
                    <a:pt x="1000702" y="945349"/>
                  </a:cubicBezTo>
                  <a:cubicBezTo>
                    <a:pt x="825139" y="1147628"/>
                    <a:pt x="525973" y="1203510"/>
                    <a:pt x="285065" y="1064985"/>
                  </a:cubicBezTo>
                  <a:cubicBezTo>
                    <a:pt x="12666" y="906782"/>
                    <a:pt x="-81020" y="558107"/>
                    <a:pt x="76436" y="284992"/>
                  </a:cubicBezTo>
                  <a:cubicBezTo>
                    <a:pt x="174846" y="114786"/>
                    <a:pt x="347986" y="14372"/>
                    <a:pt x="530698" y="142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2" name="Freeform 8"/>
            <p:cNvSpPr>
              <a:spLocks noEditPoints="1"/>
            </p:cNvSpPr>
            <p:nvPr/>
          </p:nvSpPr>
          <p:spPr bwMode="auto">
            <a:xfrm>
              <a:off x="4357519" y="2908871"/>
              <a:ext cx="506500" cy="459867"/>
            </a:xfrm>
            <a:custGeom>
              <a:avLst/>
              <a:gdLst>
                <a:gd name="T0" fmla="*/ 921 w 1536"/>
                <a:gd name="T1" fmla="*/ 1155 h 1395"/>
                <a:gd name="T2" fmla="*/ 1296 w 1536"/>
                <a:gd name="T3" fmla="*/ 780 h 1395"/>
                <a:gd name="T4" fmla="*/ 921 w 1536"/>
                <a:gd name="T5" fmla="*/ 405 h 1395"/>
                <a:gd name="T6" fmla="*/ 546 w 1536"/>
                <a:gd name="T7" fmla="*/ 780 h 1395"/>
                <a:gd name="T8" fmla="*/ 921 w 1536"/>
                <a:gd name="T9" fmla="*/ 1155 h 1395"/>
                <a:gd name="T10" fmla="*/ 921 w 1536"/>
                <a:gd name="T11" fmla="*/ 525 h 1395"/>
                <a:gd name="T12" fmla="*/ 1176 w 1536"/>
                <a:gd name="T13" fmla="*/ 780 h 1395"/>
                <a:gd name="T14" fmla="*/ 921 w 1536"/>
                <a:gd name="T15" fmla="*/ 1035 h 1395"/>
                <a:gd name="T16" fmla="*/ 666 w 1536"/>
                <a:gd name="T17" fmla="*/ 780 h 1395"/>
                <a:gd name="T18" fmla="*/ 921 w 1536"/>
                <a:gd name="T19" fmla="*/ 525 h 1395"/>
                <a:gd name="T20" fmla="*/ 420 w 1536"/>
                <a:gd name="T21" fmla="*/ 1155 h 1395"/>
                <a:gd name="T22" fmla="*/ 300 w 1536"/>
                <a:gd name="T23" fmla="*/ 1155 h 1395"/>
                <a:gd name="T24" fmla="*/ 300 w 1536"/>
                <a:gd name="T25" fmla="*/ 390 h 1395"/>
                <a:gd name="T26" fmla="*/ 420 w 1536"/>
                <a:gd name="T27" fmla="*/ 390 h 1395"/>
                <a:gd name="T28" fmla="*/ 420 w 1536"/>
                <a:gd name="T29" fmla="*/ 1155 h 1395"/>
                <a:gd name="T30" fmla="*/ 1305 w 1536"/>
                <a:gd name="T31" fmla="*/ 351 h 1395"/>
                <a:gd name="T32" fmla="*/ 1095 w 1536"/>
                <a:gd name="T33" fmla="*/ 351 h 1395"/>
                <a:gd name="T34" fmla="*/ 1095 w 1536"/>
                <a:gd name="T35" fmla="*/ 231 h 1395"/>
                <a:gd name="T36" fmla="*/ 1305 w 1536"/>
                <a:gd name="T37" fmla="*/ 231 h 1395"/>
                <a:gd name="T38" fmla="*/ 1305 w 1536"/>
                <a:gd name="T39" fmla="*/ 351 h 1395"/>
                <a:gd name="T40" fmla="*/ 795 w 1536"/>
                <a:gd name="T41" fmla="*/ 714 h 1395"/>
                <a:gd name="T42" fmla="*/ 855 w 1536"/>
                <a:gd name="T43" fmla="*/ 654 h 1395"/>
                <a:gd name="T44" fmla="*/ 915 w 1536"/>
                <a:gd name="T45" fmla="*/ 714 h 1395"/>
                <a:gd name="T46" fmla="*/ 855 w 1536"/>
                <a:gd name="T47" fmla="*/ 774 h 1395"/>
                <a:gd name="T48" fmla="*/ 795 w 1536"/>
                <a:gd name="T49" fmla="*/ 714 h 1395"/>
                <a:gd name="T50" fmla="*/ 180 w 1536"/>
                <a:gd name="T51" fmla="*/ 1395 h 1395"/>
                <a:gd name="T52" fmla="*/ 1356 w 1536"/>
                <a:gd name="T53" fmla="*/ 1395 h 1395"/>
                <a:gd name="T54" fmla="*/ 1536 w 1536"/>
                <a:gd name="T55" fmla="*/ 1215 h 1395"/>
                <a:gd name="T56" fmla="*/ 1536 w 1536"/>
                <a:gd name="T57" fmla="*/ 180 h 1395"/>
                <a:gd name="T58" fmla="*/ 1356 w 1536"/>
                <a:gd name="T59" fmla="*/ 0 h 1395"/>
                <a:gd name="T60" fmla="*/ 720 w 1536"/>
                <a:gd name="T61" fmla="*/ 0 h 1395"/>
                <a:gd name="T62" fmla="*/ 542 w 1536"/>
                <a:gd name="T63" fmla="*/ 150 h 1395"/>
                <a:gd name="T64" fmla="*/ 450 w 1536"/>
                <a:gd name="T65" fmla="*/ 150 h 1395"/>
                <a:gd name="T66" fmla="*/ 450 w 1536"/>
                <a:gd name="T67" fmla="*/ 90 h 1395"/>
                <a:gd name="T68" fmla="*/ 210 w 1536"/>
                <a:gd name="T69" fmla="*/ 90 h 1395"/>
                <a:gd name="T70" fmla="*/ 210 w 1536"/>
                <a:gd name="T71" fmla="*/ 150 h 1395"/>
                <a:gd name="T72" fmla="*/ 180 w 1536"/>
                <a:gd name="T73" fmla="*/ 150 h 1395"/>
                <a:gd name="T74" fmla="*/ 0 w 1536"/>
                <a:gd name="T75" fmla="*/ 330 h 1395"/>
                <a:gd name="T76" fmla="*/ 0 w 1536"/>
                <a:gd name="T77" fmla="*/ 1215 h 1395"/>
                <a:gd name="T78" fmla="*/ 180 w 1536"/>
                <a:gd name="T79" fmla="*/ 1395 h 1395"/>
                <a:gd name="T80" fmla="*/ 120 w 1536"/>
                <a:gd name="T81" fmla="*/ 330 h 1395"/>
                <a:gd name="T82" fmla="*/ 180 w 1536"/>
                <a:gd name="T83" fmla="*/ 270 h 1395"/>
                <a:gd name="T84" fmla="*/ 600 w 1536"/>
                <a:gd name="T85" fmla="*/ 270 h 1395"/>
                <a:gd name="T86" fmla="*/ 660 w 1536"/>
                <a:gd name="T87" fmla="*/ 210 h 1395"/>
                <a:gd name="T88" fmla="*/ 660 w 1536"/>
                <a:gd name="T89" fmla="*/ 180 h 1395"/>
                <a:gd name="T90" fmla="*/ 720 w 1536"/>
                <a:gd name="T91" fmla="*/ 120 h 1395"/>
                <a:gd name="T92" fmla="*/ 1356 w 1536"/>
                <a:gd name="T93" fmla="*/ 120 h 1395"/>
                <a:gd name="T94" fmla="*/ 1416 w 1536"/>
                <a:gd name="T95" fmla="*/ 180 h 1395"/>
                <a:gd name="T96" fmla="*/ 1416 w 1536"/>
                <a:gd name="T97" fmla="*/ 1215 h 1395"/>
                <a:gd name="T98" fmla="*/ 1356 w 1536"/>
                <a:gd name="T99" fmla="*/ 1275 h 1395"/>
                <a:gd name="T100" fmla="*/ 180 w 1536"/>
                <a:gd name="T101" fmla="*/ 1275 h 1395"/>
                <a:gd name="T102" fmla="*/ 120 w 1536"/>
                <a:gd name="T103" fmla="*/ 1215 h 1395"/>
                <a:gd name="T104" fmla="*/ 120 w 1536"/>
                <a:gd name="T105" fmla="*/ 330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36" h="1395">
                  <a:moveTo>
                    <a:pt x="921" y="1155"/>
                  </a:moveTo>
                  <a:cubicBezTo>
                    <a:pt x="1128" y="1155"/>
                    <a:pt x="1296" y="987"/>
                    <a:pt x="1296" y="780"/>
                  </a:cubicBezTo>
                  <a:cubicBezTo>
                    <a:pt x="1296" y="573"/>
                    <a:pt x="1128" y="405"/>
                    <a:pt x="921" y="405"/>
                  </a:cubicBezTo>
                  <a:cubicBezTo>
                    <a:pt x="714" y="405"/>
                    <a:pt x="546" y="573"/>
                    <a:pt x="546" y="780"/>
                  </a:cubicBezTo>
                  <a:cubicBezTo>
                    <a:pt x="546" y="987"/>
                    <a:pt x="714" y="1155"/>
                    <a:pt x="921" y="1155"/>
                  </a:cubicBezTo>
                  <a:close/>
                  <a:moveTo>
                    <a:pt x="921" y="525"/>
                  </a:moveTo>
                  <a:cubicBezTo>
                    <a:pt x="1062" y="525"/>
                    <a:pt x="1176" y="639"/>
                    <a:pt x="1176" y="780"/>
                  </a:cubicBezTo>
                  <a:cubicBezTo>
                    <a:pt x="1176" y="921"/>
                    <a:pt x="1062" y="1035"/>
                    <a:pt x="921" y="1035"/>
                  </a:cubicBezTo>
                  <a:cubicBezTo>
                    <a:pt x="780" y="1035"/>
                    <a:pt x="666" y="921"/>
                    <a:pt x="666" y="780"/>
                  </a:cubicBezTo>
                  <a:cubicBezTo>
                    <a:pt x="666" y="639"/>
                    <a:pt x="780" y="525"/>
                    <a:pt x="921" y="525"/>
                  </a:cubicBezTo>
                  <a:close/>
                  <a:moveTo>
                    <a:pt x="420" y="1155"/>
                  </a:moveTo>
                  <a:cubicBezTo>
                    <a:pt x="300" y="1155"/>
                    <a:pt x="300" y="1155"/>
                    <a:pt x="300" y="1155"/>
                  </a:cubicBezTo>
                  <a:cubicBezTo>
                    <a:pt x="300" y="390"/>
                    <a:pt x="300" y="390"/>
                    <a:pt x="300" y="390"/>
                  </a:cubicBezTo>
                  <a:cubicBezTo>
                    <a:pt x="420" y="390"/>
                    <a:pt x="420" y="390"/>
                    <a:pt x="420" y="390"/>
                  </a:cubicBezTo>
                  <a:lnTo>
                    <a:pt x="420" y="1155"/>
                  </a:lnTo>
                  <a:close/>
                  <a:moveTo>
                    <a:pt x="1305" y="351"/>
                  </a:moveTo>
                  <a:cubicBezTo>
                    <a:pt x="1095" y="351"/>
                    <a:pt x="1095" y="351"/>
                    <a:pt x="1095" y="351"/>
                  </a:cubicBezTo>
                  <a:cubicBezTo>
                    <a:pt x="1095" y="231"/>
                    <a:pt x="1095" y="231"/>
                    <a:pt x="1095" y="231"/>
                  </a:cubicBezTo>
                  <a:cubicBezTo>
                    <a:pt x="1305" y="231"/>
                    <a:pt x="1305" y="231"/>
                    <a:pt x="1305" y="231"/>
                  </a:cubicBezTo>
                  <a:lnTo>
                    <a:pt x="1305" y="351"/>
                  </a:lnTo>
                  <a:close/>
                  <a:moveTo>
                    <a:pt x="795" y="714"/>
                  </a:moveTo>
                  <a:cubicBezTo>
                    <a:pt x="795" y="681"/>
                    <a:pt x="822" y="654"/>
                    <a:pt x="855" y="654"/>
                  </a:cubicBezTo>
                  <a:cubicBezTo>
                    <a:pt x="888" y="654"/>
                    <a:pt x="915" y="681"/>
                    <a:pt x="915" y="714"/>
                  </a:cubicBezTo>
                  <a:cubicBezTo>
                    <a:pt x="915" y="747"/>
                    <a:pt x="888" y="774"/>
                    <a:pt x="855" y="774"/>
                  </a:cubicBezTo>
                  <a:cubicBezTo>
                    <a:pt x="822" y="774"/>
                    <a:pt x="795" y="747"/>
                    <a:pt x="795" y="714"/>
                  </a:cubicBezTo>
                  <a:close/>
                  <a:moveTo>
                    <a:pt x="180" y="1395"/>
                  </a:moveTo>
                  <a:cubicBezTo>
                    <a:pt x="1356" y="1395"/>
                    <a:pt x="1356" y="1395"/>
                    <a:pt x="1356" y="1395"/>
                  </a:cubicBezTo>
                  <a:cubicBezTo>
                    <a:pt x="1455" y="1395"/>
                    <a:pt x="1536" y="1314"/>
                    <a:pt x="1536" y="1215"/>
                  </a:cubicBezTo>
                  <a:cubicBezTo>
                    <a:pt x="1536" y="180"/>
                    <a:pt x="1536" y="180"/>
                    <a:pt x="1536" y="180"/>
                  </a:cubicBezTo>
                  <a:cubicBezTo>
                    <a:pt x="1536" y="81"/>
                    <a:pt x="1455" y="0"/>
                    <a:pt x="1356" y="0"/>
                  </a:cubicBezTo>
                  <a:cubicBezTo>
                    <a:pt x="720" y="0"/>
                    <a:pt x="720" y="0"/>
                    <a:pt x="720" y="0"/>
                  </a:cubicBezTo>
                  <a:cubicBezTo>
                    <a:pt x="631" y="0"/>
                    <a:pt x="557" y="65"/>
                    <a:pt x="542" y="150"/>
                  </a:cubicBezTo>
                  <a:cubicBezTo>
                    <a:pt x="450" y="150"/>
                    <a:pt x="450" y="150"/>
                    <a:pt x="450" y="150"/>
                  </a:cubicBezTo>
                  <a:cubicBezTo>
                    <a:pt x="450" y="90"/>
                    <a:pt x="450" y="90"/>
                    <a:pt x="450" y="90"/>
                  </a:cubicBezTo>
                  <a:cubicBezTo>
                    <a:pt x="210" y="90"/>
                    <a:pt x="210" y="90"/>
                    <a:pt x="210" y="90"/>
                  </a:cubicBezTo>
                  <a:cubicBezTo>
                    <a:pt x="210" y="150"/>
                    <a:pt x="210" y="150"/>
                    <a:pt x="210" y="150"/>
                  </a:cubicBezTo>
                  <a:cubicBezTo>
                    <a:pt x="180" y="150"/>
                    <a:pt x="180" y="150"/>
                    <a:pt x="180" y="150"/>
                  </a:cubicBezTo>
                  <a:cubicBezTo>
                    <a:pt x="81" y="150"/>
                    <a:pt x="0" y="231"/>
                    <a:pt x="0" y="330"/>
                  </a:cubicBezTo>
                  <a:cubicBezTo>
                    <a:pt x="0" y="1215"/>
                    <a:pt x="0" y="1215"/>
                    <a:pt x="0" y="1215"/>
                  </a:cubicBezTo>
                  <a:cubicBezTo>
                    <a:pt x="0" y="1314"/>
                    <a:pt x="81" y="1395"/>
                    <a:pt x="180" y="1395"/>
                  </a:cubicBezTo>
                  <a:close/>
                  <a:moveTo>
                    <a:pt x="120" y="330"/>
                  </a:moveTo>
                  <a:cubicBezTo>
                    <a:pt x="120" y="297"/>
                    <a:pt x="147" y="270"/>
                    <a:pt x="180" y="270"/>
                  </a:cubicBezTo>
                  <a:cubicBezTo>
                    <a:pt x="600" y="270"/>
                    <a:pt x="600" y="270"/>
                    <a:pt x="600" y="270"/>
                  </a:cubicBezTo>
                  <a:cubicBezTo>
                    <a:pt x="633" y="270"/>
                    <a:pt x="660" y="243"/>
                    <a:pt x="660" y="210"/>
                  </a:cubicBezTo>
                  <a:cubicBezTo>
                    <a:pt x="660" y="180"/>
                    <a:pt x="660" y="180"/>
                    <a:pt x="660" y="180"/>
                  </a:cubicBezTo>
                  <a:cubicBezTo>
                    <a:pt x="660" y="147"/>
                    <a:pt x="687" y="120"/>
                    <a:pt x="720" y="120"/>
                  </a:cubicBezTo>
                  <a:cubicBezTo>
                    <a:pt x="1356" y="120"/>
                    <a:pt x="1356" y="120"/>
                    <a:pt x="1356" y="120"/>
                  </a:cubicBezTo>
                  <a:cubicBezTo>
                    <a:pt x="1389" y="120"/>
                    <a:pt x="1416" y="147"/>
                    <a:pt x="1416" y="180"/>
                  </a:cubicBezTo>
                  <a:cubicBezTo>
                    <a:pt x="1416" y="1215"/>
                    <a:pt x="1416" y="1215"/>
                    <a:pt x="1416" y="1215"/>
                  </a:cubicBezTo>
                  <a:cubicBezTo>
                    <a:pt x="1416" y="1248"/>
                    <a:pt x="1389" y="1275"/>
                    <a:pt x="1356" y="1275"/>
                  </a:cubicBezTo>
                  <a:cubicBezTo>
                    <a:pt x="180" y="1275"/>
                    <a:pt x="180" y="1275"/>
                    <a:pt x="180" y="1275"/>
                  </a:cubicBezTo>
                  <a:cubicBezTo>
                    <a:pt x="147" y="1275"/>
                    <a:pt x="120" y="1248"/>
                    <a:pt x="120" y="1215"/>
                  </a:cubicBezTo>
                  <a:lnTo>
                    <a:pt x="120" y="3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6" name="Freeform 15"/>
          <p:cNvSpPr>
            <a:spLocks/>
          </p:cNvSpPr>
          <p:nvPr/>
        </p:nvSpPr>
        <p:spPr bwMode="auto">
          <a:xfrm>
            <a:off x="5321218" y="3224630"/>
            <a:ext cx="1550041" cy="1549084"/>
          </a:xfrm>
          <a:custGeom>
            <a:avLst/>
            <a:gdLst>
              <a:gd name="connsiteX0" fmla="*/ 780776 w 1561552"/>
              <a:gd name="connsiteY0" fmla="*/ 0 h 1560588"/>
              <a:gd name="connsiteX1" fmla="*/ 1561552 w 1561552"/>
              <a:gd name="connsiteY1" fmla="*/ 780294 h 1560588"/>
              <a:gd name="connsiteX2" fmla="*/ 780776 w 1561552"/>
              <a:gd name="connsiteY2" fmla="*/ 1560588 h 1560588"/>
              <a:gd name="connsiteX3" fmla="*/ 0 w 1561552"/>
              <a:gd name="connsiteY3" fmla="*/ 780294 h 1560588"/>
              <a:gd name="connsiteX4" fmla="*/ 780776 w 1561552"/>
              <a:gd name="connsiteY4" fmla="*/ 0 h 156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1552" h="1560588">
                <a:moveTo>
                  <a:pt x="780776" y="0"/>
                </a:moveTo>
                <a:cubicBezTo>
                  <a:pt x="1211987" y="0"/>
                  <a:pt x="1561552" y="349350"/>
                  <a:pt x="1561552" y="780294"/>
                </a:cubicBezTo>
                <a:cubicBezTo>
                  <a:pt x="1561552" y="1211238"/>
                  <a:pt x="1211987" y="1560588"/>
                  <a:pt x="780776" y="1560588"/>
                </a:cubicBezTo>
                <a:cubicBezTo>
                  <a:pt x="349565" y="1560588"/>
                  <a:pt x="0" y="1211238"/>
                  <a:pt x="0" y="780294"/>
                </a:cubicBezTo>
                <a:cubicBezTo>
                  <a:pt x="0" y="349350"/>
                  <a:pt x="349565" y="0"/>
                  <a:pt x="78077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19" name="Freeform 18"/>
          <p:cNvSpPr>
            <a:spLocks/>
          </p:cNvSpPr>
          <p:nvPr/>
        </p:nvSpPr>
        <p:spPr bwMode="auto">
          <a:xfrm>
            <a:off x="5529739" y="1711418"/>
            <a:ext cx="1132998" cy="1310910"/>
          </a:xfrm>
          <a:custGeom>
            <a:avLst/>
            <a:gdLst>
              <a:gd name="connsiteX0" fmla="*/ 570706 w 1141412"/>
              <a:gd name="connsiteY0" fmla="*/ 0 h 1320645"/>
              <a:gd name="connsiteX1" fmla="*/ 1141412 w 1141412"/>
              <a:gd name="connsiteY1" fmla="*/ 570601 h 1320645"/>
              <a:gd name="connsiteX2" fmla="*/ 680124 w 1141412"/>
              <a:gd name="connsiteY2" fmla="*/ 1130970 h 1320645"/>
              <a:gd name="connsiteX3" fmla="*/ 570706 w 1141412"/>
              <a:gd name="connsiteY3" fmla="*/ 1320645 h 1320645"/>
              <a:gd name="connsiteX4" fmla="*/ 460501 w 1141412"/>
              <a:gd name="connsiteY4" fmla="*/ 1130970 h 1320645"/>
              <a:gd name="connsiteX5" fmla="*/ 0 w 1141412"/>
              <a:gd name="connsiteY5" fmla="*/ 570601 h 1320645"/>
              <a:gd name="connsiteX6" fmla="*/ 570706 w 1141412"/>
              <a:gd name="connsiteY6" fmla="*/ 0 h 132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12" h="1320645">
                <a:moveTo>
                  <a:pt x="570706" y="0"/>
                </a:moveTo>
                <a:cubicBezTo>
                  <a:pt x="885578" y="0"/>
                  <a:pt x="1141412" y="255786"/>
                  <a:pt x="1141412" y="570601"/>
                </a:cubicBezTo>
                <a:cubicBezTo>
                  <a:pt x="1141412" y="848424"/>
                  <a:pt x="943043" y="1079812"/>
                  <a:pt x="680124" y="1130970"/>
                </a:cubicBezTo>
                <a:cubicBezTo>
                  <a:pt x="570706" y="1320645"/>
                  <a:pt x="570706" y="1320645"/>
                  <a:pt x="570706" y="1320645"/>
                </a:cubicBezTo>
                <a:cubicBezTo>
                  <a:pt x="460501" y="1130970"/>
                  <a:pt x="460501" y="1130970"/>
                  <a:pt x="460501" y="1130970"/>
                </a:cubicBezTo>
                <a:cubicBezTo>
                  <a:pt x="198370" y="1079812"/>
                  <a:pt x="0" y="848424"/>
                  <a:pt x="0" y="570601"/>
                </a:cubicBezTo>
                <a:cubicBezTo>
                  <a:pt x="0" y="255786"/>
                  <a:pt x="255047" y="0"/>
                  <a:pt x="57070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4" name="Group 3"/>
          <p:cNvGrpSpPr/>
          <p:nvPr/>
        </p:nvGrpSpPr>
        <p:grpSpPr>
          <a:xfrm>
            <a:off x="6942519" y="2572339"/>
            <a:ext cx="1210882" cy="1132930"/>
            <a:chOff x="6942519" y="2572339"/>
            <a:chExt cx="1210882" cy="1132930"/>
          </a:xfrm>
        </p:grpSpPr>
        <p:sp>
          <p:nvSpPr>
            <p:cNvPr id="17" name="Freeform 16"/>
            <p:cNvSpPr>
              <a:spLocks/>
            </p:cNvSpPr>
            <p:nvPr/>
          </p:nvSpPr>
          <p:spPr bwMode="auto">
            <a:xfrm>
              <a:off x="6942519" y="2572339"/>
              <a:ext cx="1210882" cy="1132930"/>
            </a:xfrm>
            <a:custGeom>
              <a:avLst/>
              <a:gdLst>
                <a:gd name="connsiteX0" fmla="*/ 688654 w 1219874"/>
                <a:gd name="connsiteY0" fmla="*/ 1429 h 1141344"/>
                <a:gd name="connsiteX1" fmla="*/ 1143494 w 1219874"/>
                <a:gd name="connsiteY1" fmla="*/ 284992 h 1141344"/>
                <a:gd name="connsiteX2" fmla="*/ 934155 w 1219874"/>
                <a:gd name="connsiteY2" fmla="*/ 1064985 h 1141344"/>
                <a:gd name="connsiteX3" fmla="*/ 219570 w 1219874"/>
                <a:gd name="connsiteY3" fmla="*/ 945349 h 1141344"/>
                <a:gd name="connsiteX4" fmla="*/ 0 w 1219874"/>
                <a:gd name="connsiteY4" fmla="*/ 945349 h 1141344"/>
                <a:gd name="connsiteX5" fmla="*/ 109392 w 1219874"/>
                <a:gd name="connsiteY5" fmla="*/ 755664 h 1141344"/>
                <a:gd name="connsiteX6" fmla="*/ 363589 w 1219874"/>
                <a:gd name="connsiteY6" fmla="*/ 76416 h 1141344"/>
                <a:gd name="connsiteX7" fmla="*/ 688654 w 1219874"/>
                <a:gd name="connsiteY7" fmla="*/ 1429 h 114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874" h="1141344">
                  <a:moveTo>
                    <a:pt x="688654" y="1429"/>
                  </a:moveTo>
                  <a:cubicBezTo>
                    <a:pt x="871368" y="14372"/>
                    <a:pt x="1044629" y="114786"/>
                    <a:pt x="1143494" y="284992"/>
                  </a:cubicBezTo>
                  <a:cubicBezTo>
                    <a:pt x="1300891" y="558107"/>
                    <a:pt x="1207240" y="906782"/>
                    <a:pt x="934155" y="1064985"/>
                  </a:cubicBezTo>
                  <a:cubicBezTo>
                    <a:pt x="694124" y="1203510"/>
                    <a:pt x="395068" y="1147628"/>
                    <a:pt x="219570" y="945349"/>
                  </a:cubicBezTo>
                  <a:cubicBezTo>
                    <a:pt x="0" y="945349"/>
                    <a:pt x="0" y="945349"/>
                    <a:pt x="0" y="945349"/>
                  </a:cubicBezTo>
                  <a:cubicBezTo>
                    <a:pt x="109392" y="755664"/>
                    <a:pt x="109392" y="755664"/>
                    <a:pt x="109392" y="755664"/>
                  </a:cubicBezTo>
                  <a:cubicBezTo>
                    <a:pt x="22823" y="502225"/>
                    <a:pt x="123557" y="214942"/>
                    <a:pt x="363589" y="76416"/>
                  </a:cubicBezTo>
                  <a:cubicBezTo>
                    <a:pt x="465996" y="17385"/>
                    <a:pt x="579027" y="-6338"/>
                    <a:pt x="688654" y="142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5" name="Freeform 28"/>
            <p:cNvSpPr>
              <a:spLocks noEditPoints="1"/>
            </p:cNvSpPr>
            <p:nvPr/>
          </p:nvSpPr>
          <p:spPr bwMode="auto">
            <a:xfrm>
              <a:off x="7382785" y="2885655"/>
              <a:ext cx="425951" cy="506299"/>
            </a:xfrm>
            <a:custGeom>
              <a:avLst/>
              <a:gdLst>
                <a:gd name="T0" fmla="*/ 1292 w 1292"/>
                <a:gd name="T1" fmla="*/ 180 h 1536"/>
                <a:gd name="T2" fmla="*/ 1112 w 1292"/>
                <a:gd name="T3" fmla="*/ 0 h 1536"/>
                <a:gd name="T4" fmla="*/ 180 w 1292"/>
                <a:gd name="T5" fmla="*/ 0 h 1536"/>
                <a:gd name="T6" fmla="*/ 0 w 1292"/>
                <a:gd name="T7" fmla="*/ 180 h 1536"/>
                <a:gd name="T8" fmla="*/ 0 w 1292"/>
                <a:gd name="T9" fmla="*/ 1235 h 1536"/>
                <a:gd name="T10" fmla="*/ 180 w 1292"/>
                <a:gd name="T11" fmla="*/ 1415 h 1536"/>
                <a:gd name="T12" fmla="*/ 180 w 1292"/>
                <a:gd name="T13" fmla="*/ 1295 h 1536"/>
                <a:gd name="T14" fmla="*/ 120 w 1292"/>
                <a:gd name="T15" fmla="*/ 1235 h 1536"/>
                <a:gd name="T16" fmla="*/ 180 w 1292"/>
                <a:gd name="T17" fmla="*/ 1175 h 1536"/>
                <a:gd name="T18" fmla="*/ 300 w 1292"/>
                <a:gd name="T19" fmla="*/ 1175 h 1536"/>
                <a:gd name="T20" fmla="*/ 300 w 1292"/>
                <a:gd name="T21" fmla="*/ 1536 h 1536"/>
                <a:gd name="T22" fmla="*/ 510 w 1292"/>
                <a:gd name="T23" fmla="*/ 1423 h 1536"/>
                <a:gd name="T24" fmla="*/ 719 w 1292"/>
                <a:gd name="T25" fmla="*/ 1536 h 1536"/>
                <a:gd name="T26" fmla="*/ 719 w 1292"/>
                <a:gd name="T27" fmla="*/ 1175 h 1536"/>
                <a:gd name="T28" fmla="*/ 1112 w 1292"/>
                <a:gd name="T29" fmla="*/ 1175 h 1536"/>
                <a:gd name="T30" fmla="*/ 1292 w 1292"/>
                <a:gd name="T31" fmla="*/ 995 h 1536"/>
                <a:gd name="T32" fmla="*/ 1292 w 1292"/>
                <a:gd name="T33" fmla="*/ 180 h 1536"/>
                <a:gd name="T34" fmla="*/ 600 w 1292"/>
                <a:gd name="T35" fmla="*/ 1335 h 1536"/>
                <a:gd name="T36" fmla="*/ 510 w 1292"/>
                <a:gd name="T37" fmla="*/ 1287 h 1536"/>
                <a:gd name="T38" fmla="*/ 420 w 1292"/>
                <a:gd name="T39" fmla="*/ 1335 h 1536"/>
                <a:gd name="T40" fmla="*/ 420 w 1292"/>
                <a:gd name="T41" fmla="*/ 1175 h 1536"/>
                <a:gd name="T42" fmla="*/ 600 w 1292"/>
                <a:gd name="T43" fmla="*/ 1175 h 1536"/>
                <a:gd name="T44" fmla="*/ 600 w 1292"/>
                <a:gd name="T45" fmla="*/ 1335 h 1536"/>
                <a:gd name="T46" fmla="*/ 1172 w 1292"/>
                <a:gd name="T47" fmla="*/ 995 h 1536"/>
                <a:gd name="T48" fmla="*/ 1112 w 1292"/>
                <a:gd name="T49" fmla="*/ 1055 h 1536"/>
                <a:gd name="T50" fmla="*/ 180 w 1292"/>
                <a:gd name="T51" fmla="*/ 1055 h 1536"/>
                <a:gd name="T52" fmla="*/ 120 w 1292"/>
                <a:gd name="T53" fmla="*/ 1065 h 1536"/>
                <a:gd name="T54" fmla="*/ 120 w 1292"/>
                <a:gd name="T55" fmla="*/ 180 h 1536"/>
                <a:gd name="T56" fmla="*/ 180 w 1292"/>
                <a:gd name="T57" fmla="*/ 120 h 1536"/>
                <a:gd name="T58" fmla="*/ 1112 w 1292"/>
                <a:gd name="T59" fmla="*/ 120 h 1536"/>
                <a:gd name="T60" fmla="*/ 1172 w 1292"/>
                <a:gd name="T61" fmla="*/ 180 h 1536"/>
                <a:gd name="T62" fmla="*/ 1172 w 1292"/>
                <a:gd name="T63" fmla="*/ 995 h 1536"/>
                <a:gd name="T64" fmla="*/ 1112 w 1292"/>
                <a:gd name="T65" fmla="*/ 1295 h 1536"/>
                <a:gd name="T66" fmla="*/ 1292 w 1292"/>
                <a:gd name="T67" fmla="*/ 1235 h 1536"/>
                <a:gd name="T68" fmla="*/ 1292 w 1292"/>
                <a:gd name="T69" fmla="*/ 1235 h 1536"/>
                <a:gd name="T70" fmla="*/ 1112 w 1292"/>
                <a:gd name="T71" fmla="*/ 1415 h 1536"/>
                <a:gd name="T72" fmla="*/ 839 w 1292"/>
                <a:gd name="T73" fmla="*/ 1415 h 1536"/>
                <a:gd name="T74" fmla="*/ 839 w 1292"/>
                <a:gd name="T75" fmla="*/ 1295 h 1536"/>
                <a:gd name="T76" fmla="*/ 1112 w 1292"/>
                <a:gd name="T77" fmla="*/ 1295 h 1536"/>
                <a:gd name="T78" fmla="*/ 300 w 1292"/>
                <a:gd name="T79" fmla="*/ 360 h 1536"/>
                <a:gd name="T80" fmla="*/ 992 w 1292"/>
                <a:gd name="T81" fmla="*/ 360 h 1536"/>
                <a:gd name="T82" fmla="*/ 992 w 1292"/>
                <a:gd name="T83" fmla="*/ 480 h 1536"/>
                <a:gd name="T84" fmla="*/ 300 w 1292"/>
                <a:gd name="T85" fmla="*/ 480 h 1536"/>
                <a:gd name="T86" fmla="*/ 300 w 1292"/>
                <a:gd name="T87" fmla="*/ 36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92" h="1536">
                  <a:moveTo>
                    <a:pt x="1292" y="180"/>
                  </a:moveTo>
                  <a:cubicBezTo>
                    <a:pt x="1292" y="81"/>
                    <a:pt x="1211" y="0"/>
                    <a:pt x="1112" y="0"/>
                  </a:cubicBezTo>
                  <a:cubicBezTo>
                    <a:pt x="180" y="0"/>
                    <a:pt x="180" y="0"/>
                    <a:pt x="180" y="0"/>
                  </a:cubicBezTo>
                  <a:cubicBezTo>
                    <a:pt x="81" y="0"/>
                    <a:pt x="0" y="81"/>
                    <a:pt x="0" y="180"/>
                  </a:cubicBezTo>
                  <a:cubicBezTo>
                    <a:pt x="0" y="1235"/>
                    <a:pt x="0" y="1235"/>
                    <a:pt x="0" y="1235"/>
                  </a:cubicBezTo>
                  <a:cubicBezTo>
                    <a:pt x="0" y="1334"/>
                    <a:pt x="81" y="1415"/>
                    <a:pt x="180" y="1415"/>
                  </a:cubicBezTo>
                  <a:cubicBezTo>
                    <a:pt x="180" y="1295"/>
                    <a:pt x="180" y="1295"/>
                    <a:pt x="180" y="1295"/>
                  </a:cubicBezTo>
                  <a:cubicBezTo>
                    <a:pt x="147" y="1295"/>
                    <a:pt x="120" y="1268"/>
                    <a:pt x="120" y="1235"/>
                  </a:cubicBezTo>
                  <a:cubicBezTo>
                    <a:pt x="120" y="1202"/>
                    <a:pt x="147" y="1175"/>
                    <a:pt x="180" y="1175"/>
                  </a:cubicBezTo>
                  <a:cubicBezTo>
                    <a:pt x="300" y="1175"/>
                    <a:pt x="300" y="1175"/>
                    <a:pt x="300" y="1175"/>
                  </a:cubicBezTo>
                  <a:cubicBezTo>
                    <a:pt x="300" y="1536"/>
                    <a:pt x="300" y="1536"/>
                    <a:pt x="300" y="1536"/>
                  </a:cubicBezTo>
                  <a:cubicBezTo>
                    <a:pt x="510" y="1423"/>
                    <a:pt x="510" y="1423"/>
                    <a:pt x="510" y="1423"/>
                  </a:cubicBezTo>
                  <a:cubicBezTo>
                    <a:pt x="719" y="1536"/>
                    <a:pt x="719" y="1536"/>
                    <a:pt x="719" y="1536"/>
                  </a:cubicBezTo>
                  <a:cubicBezTo>
                    <a:pt x="719" y="1175"/>
                    <a:pt x="719" y="1175"/>
                    <a:pt x="719" y="1175"/>
                  </a:cubicBezTo>
                  <a:cubicBezTo>
                    <a:pt x="1112" y="1175"/>
                    <a:pt x="1112" y="1175"/>
                    <a:pt x="1112" y="1175"/>
                  </a:cubicBezTo>
                  <a:cubicBezTo>
                    <a:pt x="1211" y="1175"/>
                    <a:pt x="1292" y="1094"/>
                    <a:pt x="1292" y="995"/>
                  </a:cubicBezTo>
                  <a:lnTo>
                    <a:pt x="1292" y="180"/>
                  </a:lnTo>
                  <a:close/>
                  <a:moveTo>
                    <a:pt x="600" y="1335"/>
                  </a:moveTo>
                  <a:cubicBezTo>
                    <a:pt x="510" y="1287"/>
                    <a:pt x="510" y="1287"/>
                    <a:pt x="510" y="1287"/>
                  </a:cubicBezTo>
                  <a:cubicBezTo>
                    <a:pt x="420" y="1335"/>
                    <a:pt x="420" y="1335"/>
                    <a:pt x="420" y="1335"/>
                  </a:cubicBezTo>
                  <a:cubicBezTo>
                    <a:pt x="420" y="1175"/>
                    <a:pt x="420" y="1175"/>
                    <a:pt x="420" y="1175"/>
                  </a:cubicBezTo>
                  <a:cubicBezTo>
                    <a:pt x="600" y="1175"/>
                    <a:pt x="600" y="1175"/>
                    <a:pt x="600" y="1175"/>
                  </a:cubicBezTo>
                  <a:lnTo>
                    <a:pt x="600" y="1335"/>
                  </a:lnTo>
                  <a:close/>
                  <a:moveTo>
                    <a:pt x="1172" y="995"/>
                  </a:moveTo>
                  <a:cubicBezTo>
                    <a:pt x="1172" y="1028"/>
                    <a:pt x="1145" y="1055"/>
                    <a:pt x="1112" y="1055"/>
                  </a:cubicBezTo>
                  <a:cubicBezTo>
                    <a:pt x="180" y="1055"/>
                    <a:pt x="180" y="1055"/>
                    <a:pt x="180" y="1055"/>
                  </a:cubicBezTo>
                  <a:cubicBezTo>
                    <a:pt x="159" y="1055"/>
                    <a:pt x="139" y="1059"/>
                    <a:pt x="120" y="1065"/>
                  </a:cubicBezTo>
                  <a:cubicBezTo>
                    <a:pt x="120" y="180"/>
                    <a:pt x="120" y="180"/>
                    <a:pt x="120" y="180"/>
                  </a:cubicBezTo>
                  <a:cubicBezTo>
                    <a:pt x="120" y="147"/>
                    <a:pt x="147" y="120"/>
                    <a:pt x="180" y="120"/>
                  </a:cubicBezTo>
                  <a:cubicBezTo>
                    <a:pt x="1112" y="120"/>
                    <a:pt x="1112" y="120"/>
                    <a:pt x="1112" y="120"/>
                  </a:cubicBezTo>
                  <a:cubicBezTo>
                    <a:pt x="1145" y="120"/>
                    <a:pt x="1172" y="147"/>
                    <a:pt x="1172" y="180"/>
                  </a:cubicBezTo>
                  <a:lnTo>
                    <a:pt x="1172" y="995"/>
                  </a:lnTo>
                  <a:close/>
                  <a:moveTo>
                    <a:pt x="1112" y="1295"/>
                  </a:moveTo>
                  <a:cubicBezTo>
                    <a:pt x="1179" y="1295"/>
                    <a:pt x="1242" y="1272"/>
                    <a:pt x="1292" y="1235"/>
                  </a:cubicBezTo>
                  <a:cubicBezTo>
                    <a:pt x="1292" y="1235"/>
                    <a:pt x="1292" y="1235"/>
                    <a:pt x="1292" y="1235"/>
                  </a:cubicBezTo>
                  <a:cubicBezTo>
                    <a:pt x="1292" y="1334"/>
                    <a:pt x="1211" y="1415"/>
                    <a:pt x="1112" y="1415"/>
                  </a:cubicBezTo>
                  <a:cubicBezTo>
                    <a:pt x="839" y="1415"/>
                    <a:pt x="839" y="1415"/>
                    <a:pt x="839" y="1415"/>
                  </a:cubicBezTo>
                  <a:cubicBezTo>
                    <a:pt x="839" y="1295"/>
                    <a:pt x="839" y="1295"/>
                    <a:pt x="839" y="1295"/>
                  </a:cubicBezTo>
                  <a:lnTo>
                    <a:pt x="1112" y="1295"/>
                  </a:lnTo>
                  <a:close/>
                  <a:moveTo>
                    <a:pt x="300" y="360"/>
                  </a:moveTo>
                  <a:cubicBezTo>
                    <a:pt x="992" y="360"/>
                    <a:pt x="992" y="360"/>
                    <a:pt x="992" y="360"/>
                  </a:cubicBezTo>
                  <a:cubicBezTo>
                    <a:pt x="992" y="480"/>
                    <a:pt x="992" y="480"/>
                    <a:pt x="992" y="480"/>
                  </a:cubicBezTo>
                  <a:cubicBezTo>
                    <a:pt x="300" y="480"/>
                    <a:pt x="300" y="480"/>
                    <a:pt x="300" y="480"/>
                  </a:cubicBezTo>
                  <a:lnTo>
                    <a:pt x="300" y="3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12"/>
          <p:cNvSpPr>
            <a:spLocks/>
          </p:cNvSpPr>
          <p:nvPr/>
        </p:nvSpPr>
        <p:spPr bwMode="auto">
          <a:xfrm>
            <a:off x="5529739" y="4976016"/>
            <a:ext cx="1132998" cy="1310910"/>
          </a:xfrm>
          <a:custGeom>
            <a:avLst/>
            <a:gdLst>
              <a:gd name="connsiteX0" fmla="*/ 570706 w 1141412"/>
              <a:gd name="connsiteY0" fmla="*/ 0 h 1320645"/>
              <a:gd name="connsiteX1" fmla="*/ 680124 w 1141412"/>
              <a:gd name="connsiteY1" fmla="*/ 189676 h 1320645"/>
              <a:gd name="connsiteX2" fmla="*/ 1141412 w 1141412"/>
              <a:gd name="connsiteY2" fmla="*/ 750045 h 1320645"/>
              <a:gd name="connsiteX3" fmla="*/ 570706 w 1141412"/>
              <a:gd name="connsiteY3" fmla="*/ 1320645 h 1320645"/>
              <a:gd name="connsiteX4" fmla="*/ 0 w 1141412"/>
              <a:gd name="connsiteY4" fmla="*/ 750045 h 1320645"/>
              <a:gd name="connsiteX5" fmla="*/ 460501 w 1141412"/>
              <a:gd name="connsiteY5" fmla="*/ 189676 h 1320645"/>
              <a:gd name="connsiteX6" fmla="*/ 570706 w 1141412"/>
              <a:gd name="connsiteY6" fmla="*/ 0 h 132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12" h="1320645">
                <a:moveTo>
                  <a:pt x="570706" y="0"/>
                </a:moveTo>
                <a:cubicBezTo>
                  <a:pt x="570706" y="0"/>
                  <a:pt x="570706" y="0"/>
                  <a:pt x="680124" y="189676"/>
                </a:cubicBezTo>
                <a:cubicBezTo>
                  <a:pt x="943043" y="240833"/>
                  <a:pt x="1141412" y="472221"/>
                  <a:pt x="1141412" y="750045"/>
                </a:cubicBezTo>
                <a:cubicBezTo>
                  <a:pt x="1141412" y="1064859"/>
                  <a:pt x="885578" y="1320645"/>
                  <a:pt x="570706" y="1320645"/>
                </a:cubicBezTo>
                <a:cubicBezTo>
                  <a:pt x="255047" y="1320645"/>
                  <a:pt x="0" y="1064859"/>
                  <a:pt x="0" y="750045"/>
                </a:cubicBezTo>
                <a:cubicBezTo>
                  <a:pt x="0" y="472221"/>
                  <a:pt x="198370" y="240833"/>
                  <a:pt x="460501" y="189676"/>
                </a:cubicBezTo>
                <a:cubicBezTo>
                  <a:pt x="460501" y="189676"/>
                  <a:pt x="460501" y="189676"/>
                  <a:pt x="570706"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7" name="Group 6"/>
          <p:cNvGrpSpPr/>
          <p:nvPr/>
        </p:nvGrpSpPr>
        <p:grpSpPr>
          <a:xfrm>
            <a:off x="4038600" y="4293556"/>
            <a:ext cx="1211357" cy="1132928"/>
            <a:chOff x="4038600" y="4293556"/>
            <a:chExt cx="1211357" cy="1132928"/>
          </a:xfrm>
        </p:grpSpPr>
        <p:sp>
          <p:nvSpPr>
            <p:cNvPr id="15" name="Freeform 14"/>
            <p:cNvSpPr>
              <a:spLocks/>
            </p:cNvSpPr>
            <p:nvPr/>
          </p:nvSpPr>
          <p:spPr bwMode="auto">
            <a:xfrm>
              <a:off x="4038600" y="4293556"/>
              <a:ext cx="1211357" cy="1132928"/>
            </a:xfrm>
            <a:custGeom>
              <a:avLst/>
              <a:gdLst>
                <a:gd name="connsiteX0" fmla="*/ 571074 w 1220353"/>
                <a:gd name="connsiteY0" fmla="*/ 1 h 1141342"/>
                <a:gd name="connsiteX1" fmla="*/ 1000702 w 1220353"/>
                <a:gd name="connsiteY1" fmla="*/ 195993 h 1141342"/>
                <a:gd name="connsiteX2" fmla="*/ 1220353 w 1220353"/>
                <a:gd name="connsiteY2" fmla="*/ 195993 h 1141342"/>
                <a:gd name="connsiteX3" fmla="*/ 1110921 w 1220353"/>
                <a:gd name="connsiteY3" fmla="*/ 385679 h 1141342"/>
                <a:gd name="connsiteX4" fmla="*/ 855843 w 1220353"/>
                <a:gd name="connsiteY4" fmla="*/ 1064926 h 1141342"/>
                <a:gd name="connsiteX5" fmla="*/ 76436 w 1220353"/>
                <a:gd name="connsiteY5" fmla="*/ 856351 h 1141342"/>
                <a:gd name="connsiteX6" fmla="*/ 285065 w 1220353"/>
                <a:gd name="connsiteY6" fmla="*/ 76358 h 1141342"/>
                <a:gd name="connsiteX7" fmla="*/ 571074 w 1220353"/>
                <a:gd name="connsiteY7" fmla="*/ 1 h 114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353" h="1141342">
                  <a:moveTo>
                    <a:pt x="571074" y="1"/>
                  </a:moveTo>
                  <a:cubicBezTo>
                    <a:pt x="732966" y="331"/>
                    <a:pt x="890975" y="69569"/>
                    <a:pt x="1000702" y="195993"/>
                  </a:cubicBezTo>
                  <a:cubicBezTo>
                    <a:pt x="1000702" y="195993"/>
                    <a:pt x="1000702" y="195993"/>
                    <a:pt x="1220353" y="195993"/>
                  </a:cubicBezTo>
                  <a:cubicBezTo>
                    <a:pt x="1220353" y="195993"/>
                    <a:pt x="1220353" y="195993"/>
                    <a:pt x="1110921" y="385679"/>
                  </a:cubicBezTo>
                  <a:cubicBezTo>
                    <a:pt x="1197522" y="639117"/>
                    <a:pt x="1096750" y="926400"/>
                    <a:pt x="855843" y="1064926"/>
                  </a:cubicBezTo>
                  <a:cubicBezTo>
                    <a:pt x="582657" y="1222341"/>
                    <a:pt x="233892" y="1128679"/>
                    <a:pt x="76436" y="856351"/>
                  </a:cubicBezTo>
                  <a:cubicBezTo>
                    <a:pt x="-81020" y="583235"/>
                    <a:pt x="12666" y="233773"/>
                    <a:pt x="285065" y="76358"/>
                  </a:cubicBezTo>
                  <a:cubicBezTo>
                    <a:pt x="375405" y="24411"/>
                    <a:pt x="473938" y="-198"/>
                    <a:pt x="571074"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7" name="Freeform 45"/>
            <p:cNvSpPr>
              <a:spLocks noEditPoints="1"/>
            </p:cNvSpPr>
            <p:nvPr/>
          </p:nvSpPr>
          <p:spPr bwMode="auto">
            <a:xfrm>
              <a:off x="4357620" y="4606770"/>
              <a:ext cx="506298" cy="506500"/>
            </a:xfrm>
            <a:custGeom>
              <a:avLst/>
              <a:gdLst>
                <a:gd name="T0" fmla="*/ 813 w 1536"/>
                <a:gd name="T1" fmla="*/ 639 h 1536"/>
                <a:gd name="T2" fmla="*/ 813 w 1536"/>
                <a:gd name="T3" fmla="*/ 519 h 1536"/>
                <a:gd name="T4" fmla="*/ 1017 w 1536"/>
                <a:gd name="T5" fmla="*/ 723 h 1536"/>
                <a:gd name="T6" fmla="*/ 897 w 1536"/>
                <a:gd name="T7" fmla="*/ 723 h 1536"/>
                <a:gd name="T8" fmla="*/ 813 w 1536"/>
                <a:gd name="T9" fmla="*/ 639 h 1536"/>
                <a:gd name="T10" fmla="*/ 1311 w 1536"/>
                <a:gd name="T11" fmla="*/ 225 h 1536"/>
                <a:gd name="T12" fmla="*/ 1536 w 1536"/>
                <a:gd name="T13" fmla="*/ 768 h 1536"/>
                <a:gd name="T14" fmla="*/ 1311 w 1536"/>
                <a:gd name="T15" fmla="*/ 1311 h 1536"/>
                <a:gd name="T16" fmla="*/ 768 w 1536"/>
                <a:gd name="T17" fmla="*/ 1536 h 1536"/>
                <a:gd name="T18" fmla="*/ 225 w 1536"/>
                <a:gd name="T19" fmla="*/ 1311 h 1536"/>
                <a:gd name="T20" fmla="*/ 0 w 1536"/>
                <a:gd name="T21" fmla="*/ 768 h 1536"/>
                <a:gd name="T22" fmla="*/ 225 w 1536"/>
                <a:gd name="T23" fmla="*/ 225 h 1536"/>
                <a:gd name="T24" fmla="*/ 768 w 1536"/>
                <a:gd name="T25" fmla="*/ 0 h 1536"/>
                <a:gd name="T26" fmla="*/ 1311 w 1536"/>
                <a:gd name="T27" fmla="*/ 225 h 1536"/>
                <a:gd name="T28" fmla="*/ 1416 w 1536"/>
                <a:gd name="T29" fmla="*/ 768 h 1536"/>
                <a:gd name="T30" fmla="*/ 768 w 1536"/>
                <a:gd name="T31" fmla="*/ 120 h 1536"/>
                <a:gd name="T32" fmla="*/ 120 w 1536"/>
                <a:gd name="T33" fmla="*/ 768 h 1536"/>
                <a:gd name="T34" fmla="*/ 267 w 1536"/>
                <a:gd name="T35" fmla="*/ 1178 h 1536"/>
                <a:gd name="T36" fmla="*/ 460 w 1536"/>
                <a:gd name="T37" fmla="*/ 986 h 1536"/>
                <a:gd name="T38" fmla="*/ 372 w 1536"/>
                <a:gd name="T39" fmla="*/ 723 h 1536"/>
                <a:gd name="T40" fmla="*/ 813 w 1536"/>
                <a:gd name="T41" fmla="*/ 282 h 1536"/>
                <a:gd name="T42" fmla="*/ 1254 w 1536"/>
                <a:gd name="T43" fmla="*/ 723 h 1536"/>
                <a:gd name="T44" fmla="*/ 813 w 1536"/>
                <a:gd name="T45" fmla="*/ 1164 h 1536"/>
                <a:gd name="T46" fmla="*/ 544 w 1536"/>
                <a:gd name="T47" fmla="*/ 1072 h 1536"/>
                <a:gd name="T48" fmla="*/ 352 w 1536"/>
                <a:gd name="T49" fmla="*/ 1264 h 1536"/>
                <a:gd name="T50" fmla="*/ 768 w 1536"/>
                <a:gd name="T51" fmla="*/ 1416 h 1536"/>
                <a:gd name="T52" fmla="*/ 1416 w 1536"/>
                <a:gd name="T53" fmla="*/ 768 h 1536"/>
                <a:gd name="T54" fmla="*/ 813 w 1536"/>
                <a:gd name="T55" fmla="*/ 1044 h 1536"/>
                <a:gd name="T56" fmla="*/ 1134 w 1536"/>
                <a:gd name="T57" fmla="*/ 723 h 1536"/>
                <a:gd name="T58" fmla="*/ 813 w 1536"/>
                <a:gd name="T59" fmla="*/ 402 h 1536"/>
                <a:gd name="T60" fmla="*/ 492 w 1536"/>
                <a:gd name="T61" fmla="*/ 723 h 1536"/>
                <a:gd name="T62" fmla="*/ 813 w 1536"/>
                <a:gd name="T63" fmla="*/ 104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813" y="639"/>
                  </a:moveTo>
                  <a:cubicBezTo>
                    <a:pt x="813" y="519"/>
                    <a:pt x="813" y="519"/>
                    <a:pt x="813" y="519"/>
                  </a:cubicBezTo>
                  <a:cubicBezTo>
                    <a:pt x="926" y="519"/>
                    <a:pt x="1017" y="610"/>
                    <a:pt x="1017" y="723"/>
                  </a:cubicBezTo>
                  <a:cubicBezTo>
                    <a:pt x="897" y="723"/>
                    <a:pt x="897" y="723"/>
                    <a:pt x="897" y="723"/>
                  </a:cubicBezTo>
                  <a:cubicBezTo>
                    <a:pt x="897" y="677"/>
                    <a:pt x="860" y="639"/>
                    <a:pt x="813" y="639"/>
                  </a:cubicBezTo>
                  <a:close/>
                  <a:moveTo>
                    <a:pt x="1311" y="225"/>
                  </a:moveTo>
                  <a:cubicBezTo>
                    <a:pt x="1457" y="370"/>
                    <a:pt x="1536" y="563"/>
                    <a:pt x="1536" y="768"/>
                  </a:cubicBezTo>
                  <a:cubicBezTo>
                    <a:pt x="1536" y="973"/>
                    <a:pt x="1457" y="1166"/>
                    <a:pt x="1311" y="1311"/>
                  </a:cubicBezTo>
                  <a:cubicBezTo>
                    <a:pt x="1166" y="1456"/>
                    <a:pt x="974" y="1536"/>
                    <a:pt x="768" y="1536"/>
                  </a:cubicBezTo>
                  <a:cubicBezTo>
                    <a:pt x="563" y="1536"/>
                    <a:pt x="370" y="1456"/>
                    <a:pt x="225" y="1311"/>
                  </a:cubicBezTo>
                  <a:cubicBezTo>
                    <a:pt x="80" y="1166"/>
                    <a:pt x="0" y="973"/>
                    <a:pt x="0" y="768"/>
                  </a:cubicBezTo>
                  <a:cubicBezTo>
                    <a:pt x="0" y="563"/>
                    <a:pt x="80" y="370"/>
                    <a:pt x="225" y="225"/>
                  </a:cubicBezTo>
                  <a:cubicBezTo>
                    <a:pt x="370" y="80"/>
                    <a:pt x="563" y="0"/>
                    <a:pt x="768" y="0"/>
                  </a:cubicBezTo>
                  <a:cubicBezTo>
                    <a:pt x="974" y="0"/>
                    <a:pt x="1166" y="80"/>
                    <a:pt x="1311" y="225"/>
                  </a:cubicBezTo>
                  <a:close/>
                  <a:moveTo>
                    <a:pt x="1416" y="768"/>
                  </a:moveTo>
                  <a:cubicBezTo>
                    <a:pt x="1416" y="411"/>
                    <a:pt x="1126" y="120"/>
                    <a:pt x="768" y="120"/>
                  </a:cubicBezTo>
                  <a:cubicBezTo>
                    <a:pt x="411" y="120"/>
                    <a:pt x="120" y="411"/>
                    <a:pt x="120" y="768"/>
                  </a:cubicBezTo>
                  <a:cubicBezTo>
                    <a:pt x="120" y="923"/>
                    <a:pt x="176" y="1066"/>
                    <a:pt x="267" y="1178"/>
                  </a:cubicBezTo>
                  <a:cubicBezTo>
                    <a:pt x="460" y="986"/>
                    <a:pt x="460" y="986"/>
                    <a:pt x="460" y="986"/>
                  </a:cubicBezTo>
                  <a:cubicBezTo>
                    <a:pt x="405" y="912"/>
                    <a:pt x="372" y="821"/>
                    <a:pt x="372" y="723"/>
                  </a:cubicBezTo>
                  <a:cubicBezTo>
                    <a:pt x="372" y="480"/>
                    <a:pt x="570" y="282"/>
                    <a:pt x="813" y="282"/>
                  </a:cubicBezTo>
                  <a:cubicBezTo>
                    <a:pt x="1057" y="282"/>
                    <a:pt x="1254" y="480"/>
                    <a:pt x="1254" y="723"/>
                  </a:cubicBezTo>
                  <a:cubicBezTo>
                    <a:pt x="1254" y="966"/>
                    <a:pt x="1057" y="1164"/>
                    <a:pt x="813" y="1164"/>
                  </a:cubicBezTo>
                  <a:cubicBezTo>
                    <a:pt x="712" y="1164"/>
                    <a:pt x="618" y="1129"/>
                    <a:pt x="544" y="1072"/>
                  </a:cubicBezTo>
                  <a:cubicBezTo>
                    <a:pt x="352" y="1264"/>
                    <a:pt x="352" y="1264"/>
                    <a:pt x="352" y="1264"/>
                  </a:cubicBezTo>
                  <a:cubicBezTo>
                    <a:pt x="464" y="1359"/>
                    <a:pt x="610" y="1416"/>
                    <a:pt x="768" y="1416"/>
                  </a:cubicBezTo>
                  <a:cubicBezTo>
                    <a:pt x="1126" y="1416"/>
                    <a:pt x="1416" y="1125"/>
                    <a:pt x="1416" y="768"/>
                  </a:cubicBezTo>
                  <a:close/>
                  <a:moveTo>
                    <a:pt x="813" y="1044"/>
                  </a:moveTo>
                  <a:cubicBezTo>
                    <a:pt x="990" y="1044"/>
                    <a:pt x="1134" y="900"/>
                    <a:pt x="1134" y="723"/>
                  </a:cubicBezTo>
                  <a:cubicBezTo>
                    <a:pt x="1134" y="546"/>
                    <a:pt x="990" y="402"/>
                    <a:pt x="813" y="402"/>
                  </a:cubicBezTo>
                  <a:cubicBezTo>
                    <a:pt x="636" y="402"/>
                    <a:pt x="492" y="546"/>
                    <a:pt x="492" y="723"/>
                  </a:cubicBezTo>
                  <a:cubicBezTo>
                    <a:pt x="492" y="900"/>
                    <a:pt x="636" y="1044"/>
                    <a:pt x="813" y="10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0" name="Freeform 272">
            <a:extLst>
              <a:ext uri="{FF2B5EF4-FFF2-40B4-BE49-F238E27FC236}">
                <a16:creationId xmlns:a16="http://schemas.microsoft.com/office/drawing/2014/main" id="{A1286FB9-F9FF-4997-A6D4-1985358FB2BF}"/>
              </a:ext>
            </a:extLst>
          </p:cNvPr>
          <p:cNvSpPr>
            <a:spLocks noEditPoints="1"/>
          </p:cNvSpPr>
          <p:nvPr/>
        </p:nvSpPr>
        <p:spPr bwMode="auto">
          <a:xfrm>
            <a:off x="5787046" y="5321466"/>
            <a:ext cx="630748" cy="630041"/>
          </a:xfrm>
          <a:custGeom>
            <a:avLst/>
            <a:gdLst>
              <a:gd name="T0" fmla="*/ 265 w 1638"/>
              <a:gd name="T1" fmla="*/ 1286 h 1637"/>
              <a:gd name="T2" fmla="*/ 265 w 1638"/>
              <a:gd name="T3" fmla="*/ 948 h 1637"/>
              <a:gd name="T4" fmla="*/ 265 w 1638"/>
              <a:gd name="T5" fmla="*/ 1190 h 1637"/>
              <a:gd name="T6" fmla="*/ 265 w 1638"/>
              <a:gd name="T7" fmla="*/ 1044 h 1637"/>
              <a:gd name="T8" fmla="*/ 538 w 1638"/>
              <a:gd name="T9" fmla="*/ 1508 h 1637"/>
              <a:gd name="T10" fmla="*/ 505 w 1638"/>
              <a:gd name="T11" fmla="*/ 1353 h 1637"/>
              <a:gd name="T12" fmla="*/ 342 w 1638"/>
              <a:gd name="T13" fmla="*/ 1294 h 1637"/>
              <a:gd name="T14" fmla="*/ 219 w 1638"/>
              <a:gd name="T15" fmla="*/ 1309 h 1637"/>
              <a:gd name="T16" fmla="*/ 61 w 1638"/>
              <a:gd name="T17" fmla="*/ 1316 h 1637"/>
              <a:gd name="T18" fmla="*/ 1 w 1638"/>
              <a:gd name="T19" fmla="*/ 1472 h 1637"/>
              <a:gd name="T20" fmla="*/ 406 w 1638"/>
              <a:gd name="T21" fmla="*/ 1637 h 1637"/>
              <a:gd name="T22" fmla="*/ 97 w 1638"/>
              <a:gd name="T23" fmla="*/ 1479 h 1637"/>
              <a:gd name="T24" fmla="*/ 128 w 1638"/>
              <a:gd name="T25" fmla="*/ 1386 h 1637"/>
              <a:gd name="T26" fmla="*/ 212 w 1638"/>
              <a:gd name="T27" fmla="*/ 1410 h 1637"/>
              <a:gd name="T28" fmla="*/ 399 w 1638"/>
              <a:gd name="T29" fmla="*/ 1379 h 1637"/>
              <a:gd name="T30" fmla="*/ 438 w 1638"/>
              <a:gd name="T31" fmla="*/ 1449 h 1637"/>
              <a:gd name="T32" fmla="*/ 434 w 1638"/>
              <a:gd name="T33" fmla="*/ 1533 h 1637"/>
              <a:gd name="T34" fmla="*/ 1196 w 1638"/>
              <a:gd name="T35" fmla="*/ 1117 h 1637"/>
              <a:gd name="T36" fmla="*/ 1534 w 1638"/>
              <a:gd name="T37" fmla="*/ 1117 h 1637"/>
              <a:gd name="T38" fmla="*/ 1196 w 1638"/>
              <a:gd name="T39" fmla="*/ 1117 h 1637"/>
              <a:gd name="T40" fmla="*/ 1438 w 1638"/>
              <a:gd name="T41" fmla="*/ 1117 h 1637"/>
              <a:gd name="T42" fmla="*/ 1293 w 1638"/>
              <a:gd name="T43" fmla="*/ 1117 h 1637"/>
              <a:gd name="T44" fmla="*/ 1604 w 1638"/>
              <a:gd name="T45" fmla="*/ 1353 h 1637"/>
              <a:gd name="T46" fmla="*/ 1442 w 1638"/>
              <a:gd name="T47" fmla="*/ 1294 h 1637"/>
              <a:gd name="T48" fmla="*/ 1319 w 1638"/>
              <a:gd name="T49" fmla="*/ 1309 h 1637"/>
              <a:gd name="T50" fmla="*/ 1161 w 1638"/>
              <a:gd name="T51" fmla="*/ 1316 h 1637"/>
              <a:gd name="T52" fmla="*/ 1101 w 1638"/>
              <a:gd name="T53" fmla="*/ 1472 h 1637"/>
              <a:gd name="T54" fmla="*/ 1506 w 1638"/>
              <a:gd name="T55" fmla="*/ 1637 h 1637"/>
              <a:gd name="T56" fmla="*/ 1632 w 1638"/>
              <a:gd name="T57" fmla="*/ 1433 h 1637"/>
              <a:gd name="T58" fmla="*/ 1204 w 1638"/>
              <a:gd name="T59" fmla="*/ 1533 h 1637"/>
              <a:gd name="T60" fmla="*/ 1207 w 1638"/>
              <a:gd name="T61" fmla="*/ 1422 h 1637"/>
              <a:gd name="T62" fmla="*/ 1246 w 1638"/>
              <a:gd name="T63" fmla="*/ 1377 h 1637"/>
              <a:gd name="T64" fmla="*/ 1471 w 1638"/>
              <a:gd name="T65" fmla="*/ 1390 h 1637"/>
              <a:gd name="T66" fmla="*/ 1521 w 1638"/>
              <a:gd name="T67" fmla="*/ 1400 h 1637"/>
              <a:gd name="T68" fmla="*/ 1541 w 1638"/>
              <a:gd name="T69" fmla="*/ 1479 h 1637"/>
              <a:gd name="T70" fmla="*/ 935 w 1638"/>
              <a:gd name="T71" fmla="*/ 288 h 1637"/>
              <a:gd name="T72" fmla="*/ 696 w 1638"/>
              <a:gd name="T73" fmla="*/ 49 h 1637"/>
              <a:gd name="T74" fmla="*/ 764 w 1638"/>
              <a:gd name="T75" fmla="*/ 117 h 1637"/>
              <a:gd name="T76" fmla="*/ 867 w 1638"/>
              <a:gd name="T77" fmla="*/ 220 h 1637"/>
              <a:gd name="T78" fmla="*/ 764 w 1638"/>
              <a:gd name="T79" fmla="*/ 117 h 1637"/>
              <a:gd name="T80" fmla="*/ 551 w 1638"/>
              <a:gd name="T81" fmla="*/ 523 h 1637"/>
              <a:gd name="T82" fmla="*/ 956 w 1638"/>
              <a:gd name="T83" fmla="*/ 689 h 1637"/>
              <a:gd name="T84" fmla="*/ 1082 w 1638"/>
              <a:gd name="T85" fmla="*/ 484 h 1637"/>
              <a:gd name="T86" fmla="*/ 984 w 1638"/>
              <a:gd name="T87" fmla="*/ 341 h 1637"/>
              <a:gd name="T88" fmla="*/ 846 w 1638"/>
              <a:gd name="T89" fmla="*/ 370 h 1637"/>
              <a:gd name="T90" fmla="*/ 706 w 1638"/>
              <a:gd name="T91" fmla="*/ 331 h 1637"/>
              <a:gd name="T92" fmla="*/ 647 w 1638"/>
              <a:gd name="T93" fmla="*/ 530 h 1637"/>
              <a:gd name="T94" fmla="*/ 678 w 1638"/>
              <a:gd name="T95" fmla="*/ 437 h 1637"/>
              <a:gd name="T96" fmla="*/ 762 w 1638"/>
              <a:gd name="T97" fmla="*/ 462 h 1637"/>
              <a:gd name="T98" fmla="*/ 949 w 1638"/>
              <a:gd name="T99" fmla="*/ 430 h 1637"/>
              <a:gd name="T100" fmla="*/ 987 w 1638"/>
              <a:gd name="T101" fmla="*/ 501 h 1637"/>
              <a:gd name="T102" fmla="*/ 984 w 1638"/>
              <a:gd name="T103" fmla="*/ 584 h 1637"/>
              <a:gd name="T104" fmla="*/ 646 w 1638"/>
              <a:gd name="T105" fmla="*/ 559 h 1637"/>
              <a:gd name="T106" fmla="*/ 966 w 1638"/>
              <a:gd name="T107" fmla="*/ 1525 h 1637"/>
              <a:gd name="T108" fmla="*/ 966 w 1638"/>
              <a:gd name="T109" fmla="*/ 1429 h 1637"/>
              <a:gd name="T110" fmla="*/ 525 w 1638"/>
              <a:gd name="T111" fmla="*/ 723 h 1637"/>
              <a:gd name="T112" fmla="*/ 386 w 1638"/>
              <a:gd name="T113" fmla="*/ 916 h 1637"/>
              <a:gd name="T114" fmla="*/ 1177 w 1638"/>
              <a:gd name="T115" fmla="*/ 905 h 1637"/>
              <a:gd name="T116" fmla="*/ 1255 w 1638"/>
              <a:gd name="T117" fmla="*/ 849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38" h="1637">
                <a:moveTo>
                  <a:pt x="146" y="998"/>
                </a:moveTo>
                <a:cubicBezTo>
                  <a:pt x="113" y="1031"/>
                  <a:pt x="97" y="1071"/>
                  <a:pt x="97" y="1117"/>
                </a:cubicBezTo>
                <a:cubicBezTo>
                  <a:pt x="97" y="1163"/>
                  <a:pt x="113" y="1204"/>
                  <a:pt x="146" y="1236"/>
                </a:cubicBezTo>
                <a:cubicBezTo>
                  <a:pt x="179" y="1269"/>
                  <a:pt x="219" y="1286"/>
                  <a:pt x="265" y="1286"/>
                </a:cubicBezTo>
                <a:cubicBezTo>
                  <a:pt x="312" y="1286"/>
                  <a:pt x="352" y="1269"/>
                  <a:pt x="385" y="1236"/>
                </a:cubicBezTo>
                <a:cubicBezTo>
                  <a:pt x="418" y="1204"/>
                  <a:pt x="434" y="1163"/>
                  <a:pt x="434" y="1117"/>
                </a:cubicBezTo>
                <a:cubicBezTo>
                  <a:pt x="434" y="1071"/>
                  <a:pt x="418" y="1031"/>
                  <a:pt x="385" y="998"/>
                </a:cubicBezTo>
                <a:cubicBezTo>
                  <a:pt x="352" y="965"/>
                  <a:pt x="312" y="948"/>
                  <a:pt x="265" y="948"/>
                </a:cubicBezTo>
                <a:cubicBezTo>
                  <a:pt x="219" y="948"/>
                  <a:pt x="179" y="965"/>
                  <a:pt x="146" y="998"/>
                </a:cubicBezTo>
                <a:close/>
                <a:moveTo>
                  <a:pt x="338" y="1117"/>
                </a:moveTo>
                <a:cubicBezTo>
                  <a:pt x="338" y="1138"/>
                  <a:pt x="331" y="1154"/>
                  <a:pt x="317" y="1168"/>
                </a:cubicBezTo>
                <a:cubicBezTo>
                  <a:pt x="302" y="1183"/>
                  <a:pt x="286" y="1190"/>
                  <a:pt x="265" y="1190"/>
                </a:cubicBezTo>
                <a:cubicBezTo>
                  <a:pt x="245" y="1190"/>
                  <a:pt x="229" y="1183"/>
                  <a:pt x="214" y="1168"/>
                </a:cubicBezTo>
                <a:cubicBezTo>
                  <a:pt x="200" y="1154"/>
                  <a:pt x="193" y="1138"/>
                  <a:pt x="193" y="1117"/>
                </a:cubicBezTo>
                <a:cubicBezTo>
                  <a:pt x="193" y="1097"/>
                  <a:pt x="200" y="1080"/>
                  <a:pt x="214" y="1066"/>
                </a:cubicBezTo>
                <a:cubicBezTo>
                  <a:pt x="229" y="1051"/>
                  <a:pt x="245" y="1044"/>
                  <a:pt x="265" y="1044"/>
                </a:cubicBezTo>
                <a:cubicBezTo>
                  <a:pt x="286" y="1044"/>
                  <a:pt x="302" y="1051"/>
                  <a:pt x="317" y="1066"/>
                </a:cubicBezTo>
                <a:cubicBezTo>
                  <a:pt x="331" y="1080"/>
                  <a:pt x="338" y="1097"/>
                  <a:pt x="338" y="1117"/>
                </a:cubicBezTo>
                <a:close/>
                <a:moveTo>
                  <a:pt x="501" y="1602"/>
                </a:moveTo>
                <a:cubicBezTo>
                  <a:pt x="518" y="1586"/>
                  <a:pt x="538" y="1556"/>
                  <a:pt x="538" y="1508"/>
                </a:cubicBezTo>
                <a:cubicBezTo>
                  <a:pt x="538" y="1496"/>
                  <a:pt x="538" y="1484"/>
                  <a:pt x="537" y="1472"/>
                </a:cubicBezTo>
                <a:cubicBezTo>
                  <a:pt x="536" y="1460"/>
                  <a:pt x="535" y="1446"/>
                  <a:pt x="532" y="1433"/>
                </a:cubicBezTo>
                <a:cubicBezTo>
                  <a:pt x="530" y="1418"/>
                  <a:pt x="526" y="1405"/>
                  <a:pt x="522" y="1392"/>
                </a:cubicBezTo>
                <a:cubicBezTo>
                  <a:pt x="518" y="1379"/>
                  <a:pt x="512" y="1365"/>
                  <a:pt x="505" y="1353"/>
                </a:cubicBezTo>
                <a:cubicBezTo>
                  <a:pt x="497" y="1339"/>
                  <a:pt x="487" y="1326"/>
                  <a:pt x="477" y="1316"/>
                </a:cubicBezTo>
                <a:cubicBezTo>
                  <a:pt x="465" y="1305"/>
                  <a:pt x="451" y="1296"/>
                  <a:pt x="434" y="1289"/>
                </a:cubicBezTo>
                <a:cubicBezTo>
                  <a:pt x="418" y="1283"/>
                  <a:pt x="400" y="1280"/>
                  <a:pt x="382" y="1280"/>
                </a:cubicBezTo>
                <a:cubicBezTo>
                  <a:pt x="366" y="1280"/>
                  <a:pt x="353" y="1287"/>
                  <a:pt x="342" y="1294"/>
                </a:cubicBezTo>
                <a:cubicBezTo>
                  <a:pt x="335" y="1299"/>
                  <a:pt x="328" y="1304"/>
                  <a:pt x="319" y="1309"/>
                </a:cubicBezTo>
                <a:cubicBezTo>
                  <a:pt x="316" y="1311"/>
                  <a:pt x="309" y="1315"/>
                  <a:pt x="296" y="1319"/>
                </a:cubicBezTo>
                <a:cubicBezTo>
                  <a:pt x="278" y="1325"/>
                  <a:pt x="260" y="1325"/>
                  <a:pt x="242" y="1319"/>
                </a:cubicBezTo>
                <a:cubicBezTo>
                  <a:pt x="229" y="1315"/>
                  <a:pt x="223" y="1311"/>
                  <a:pt x="219" y="1309"/>
                </a:cubicBezTo>
                <a:cubicBezTo>
                  <a:pt x="210" y="1304"/>
                  <a:pt x="203" y="1299"/>
                  <a:pt x="196" y="1294"/>
                </a:cubicBezTo>
                <a:cubicBezTo>
                  <a:pt x="185" y="1287"/>
                  <a:pt x="172" y="1280"/>
                  <a:pt x="157" y="1280"/>
                </a:cubicBezTo>
                <a:cubicBezTo>
                  <a:pt x="138" y="1280"/>
                  <a:pt x="120" y="1283"/>
                  <a:pt x="104" y="1289"/>
                </a:cubicBezTo>
                <a:cubicBezTo>
                  <a:pt x="87" y="1296"/>
                  <a:pt x="73" y="1305"/>
                  <a:pt x="61" y="1316"/>
                </a:cubicBezTo>
                <a:cubicBezTo>
                  <a:pt x="51" y="1326"/>
                  <a:pt x="41" y="1339"/>
                  <a:pt x="33" y="1353"/>
                </a:cubicBezTo>
                <a:cubicBezTo>
                  <a:pt x="26" y="1365"/>
                  <a:pt x="20" y="1379"/>
                  <a:pt x="16" y="1392"/>
                </a:cubicBezTo>
                <a:cubicBezTo>
                  <a:pt x="12" y="1405"/>
                  <a:pt x="9" y="1418"/>
                  <a:pt x="6" y="1433"/>
                </a:cubicBezTo>
                <a:cubicBezTo>
                  <a:pt x="3" y="1446"/>
                  <a:pt x="2" y="1460"/>
                  <a:pt x="1" y="1472"/>
                </a:cubicBezTo>
                <a:cubicBezTo>
                  <a:pt x="0" y="1484"/>
                  <a:pt x="0" y="1496"/>
                  <a:pt x="0" y="1508"/>
                </a:cubicBezTo>
                <a:cubicBezTo>
                  <a:pt x="0" y="1556"/>
                  <a:pt x="20" y="1586"/>
                  <a:pt x="38" y="1602"/>
                </a:cubicBezTo>
                <a:cubicBezTo>
                  <a:pt x="62" y="1625"/>
                  <a:pt x="94" y="1637"/>
                  <a:pt x="132" y="1637"/>
                </a:cubicBezTo>
                <a:cubicBezTo>
                  <a:pt x="406" y="1637"/>
                  <a:pt x="406" y="1637"/>
                  <a:pt x="406" y="1637"/>
                </a:cubicBezTo>
                <a:cubicBezTo>
                  <a:pt x="444" y="1637"/>
                  <a:pt x="476" y="1625"/>
                  <a:pt x="501" y="1602"/>
                </a:cubicBezTo>
                <a:close/>
                <a:moveTo>
                  <a:pt x="104" y="1533"/>
                </a:moveTo>
                <a:cubicBezTo>
                  <a:pt x="100" y="1529"/>
                  <a:pt x="96" y="1523"/>
                  <a:pt x="96" y="1508"/>
                </a:cubicBezTo>
                <a:cubicBezTo>
                  <a:pt x="96" y="1498"/>
                  <a:pt x="96" y="1488"/>
                  <a:pt x="97" y="1479"/>
                </a:cubicBezTo>
                <a:cubicBezTo>
                  <a:pt x="97" y="1470"/>
                  <a:pt x="99" y="1460"/>
                  <a:pt x="101" y="1450"/>
                </a:cubicBezTo>
                <a:cubicBezTo>
                  <a:pt x="102" y="1439"/>
                  <a:pt x="105" y="1430"/>
                  <a:pt x="107" y="1422"/>
                </a:cubicBezTo>
                <a:cubicBezTo>
                  <a:pt x="110" y="1414"/>
                  <a:pt x="113" y="1407"/>
                  <a:pt x="117" y="1400"/>
                </a:cubicBezTo>
                <a:cubicBezTo>
                  <a:pt x="120" y="1394"/>
                  <a:pt x="124" y="1389"/>
                  <a:pt x="128" y="1386"/>
                </a:cubicBezTo>
                <a:cubicBezTo>
                  <a:pt x="131" y="1383"/>
                  <a:pt x="134" y="1381"/>
                  <a:pt x="139" y="1379"/>
                </a:cubicBezTo>
                <a:cubicBezTo>
                  <a:pt x="141" y="1378"/>
                  <a:pt x="144" y="1377"/>
                  <a:pt x="146" y="1377"/>
                </a:cubicBezTo>
                <a:cubicBezTo>
                  <a:pt x="153" y="1381"/>
                  <a:pt x="160" y="1385"/>
                  <a:pt x="167" y="1390"/>
                </a:cubicBezTo>
                <a:cubicBezTo>
                  <a:pt x="180" y="1398"/>
                  <a:pt x="194" y="1405"/>
                  <a:pt x="212" y="1410"/>
                </a:cubicBezTo>
                <a:cubicBezTo>
                  <a:pt x="250" y="1422"/>
                  <a:pt x="288" y="1422"/>
                  <a:pt x="326" y="1410"/>
                </a:cubicBezTo>
                <a:cubicBezTo>
                  <a:pt x="344" y="1405"/>
                  <a:pt x="358" y="1398"/>
                  <a:pt x="371" y="1390"/>
                </a:cubicBezTo>
                <a:cubicBezTo>
                  <a:pt x="378" y="1385"/>
                  <a:pt x="385" y="1381"/>
                  <a:pt x="392" y="1377"/>
                </a:cubicBezTo>
                <a:cubicBezTo>
                  <a:pt x="394" y="1377"/>
                  <a:pt x="397" y="1378"/>
                  <a:pt x="399" y="1379"/>
                </a:cubicBezTo>
                <a:cubicBezTo>
                  <a:pt x="404" y="1381"/>
                  <a:pt x="407" y="1383"/>
                  <a:pt x="410" y="1386"/>
                </a:cubicBezTo>
                <a:cubicBezTo>
                  <a:pt x="414" y="1389"/>
                  <a:pt x="418" y="1394"/>
                  <a:pt x="421" y="1400"/>
                </a:cubicBezTo>
                <a:cubicBezTo>
                  <a:pt x="425" y="1407"/>
                  <a:pt x="428" y="1414"/>
                  <a:pt x="431" y="1422"/>
                </a:cubicBezTo>
                <a:cubicBezTo>
                  <a:pt x="433" y="1430"/>
                  <a:pt x="436" y="1439"/>
                  <a:pt x="438" y="1449"/>
                </a:cubicBezTo>
                <a:cubicBezTo>
                  <a:pt x="439" y="1460"/>
                  <a:pt x="441" y="1470"/>
                  <a:pt x="441" y="1479"/>
                </a:cubicBezTo>
                <a:cubicBezTo>
                  <a:pt x="441" y="1479"/>
                  <a:pt x="441" y="1479"/>
                  <a:pt x="441" y="1479"/>
                </a:cubicBezTo>
                <a:cubicBezTo>
                  <a:pt x="442" y="1488"/>
                  <a:pt x="442" y="1498"/>
                  <a:pt x="442" y="1508"/>
                </a:cubicBezTo>
                <a:cubicBezTo>
                  <a:pt x="442" y="1523"/>
                  <a:pt x="438" y="1529"/>
                  <a:pt x="434" y="1533"/>
                </a:cubicBezTo>
                <a:cubicBezTo>
                  <a:pt x="430" y="1536"/>
                  <a:pt x="423" y="1541"/>
                  <a:pt x="406" y="1541"/>
                </a:cubicBezTo>
                <a:cubicBezTo>
                  <a:pt x="132" y="1541"/>
                  <a:pt x="132" y="1541"/>
                  <a:pt x="132" y="1541"/>
                </a:cubicBezTo>
                <a:cubicBezTo>
                  <a:pt x="115" y="1541"/>
                  <a:pt x="108" y="1536"/>
                  <a:pt x="104" y="1533"/>
                </a:cubicBezTo>
                <a:close/>
                <a:moveTo>
                  <a:pt x="1196" y="1117"/>
                </a:moveTo>
                <a:cubicBezTo>
                  <a:pt x="1196" y="1163"/>
                  <a:pt x="1213" y="1204"/>
                  <a:pt x="1246" y="1236"/>
                </a:cubicBezTo>
                <a:cubicBezTo>
                  <a:pt x="1279" y="1269"/>
                  <a:pt x="1319" y="1286"/>
                  <a:pt x="1365" y="1286"/>
                </a:cubicBezTo>
                <a:cubicBezTo>
                  <a:pt x="1412" y="1286"/>
                  <a:pt x="1452" y="1269"/>
                  <a:pt x="1484" y="1236"/>
                </a:cubicBezTo>
                <a:cubicBezTo>
                  <a:pt x="1517" y="1204"/>
                  <a:pt x="1534" y="1163"/>
                  <a:pt x="1534" y="1117"/>
                </a:cubicBezTo>
                <a:cubicBezTo>
                  <a:pt x="1534" y="1071"/>
                  <a:pt x="1517" y="1031"/>
                  <a:pt x="1484" y="998"/>
                </a:cubicBezTo>
                <a:cubicBezTo>
                  <a:pt x="1452" y="965"/>
                  <a:pt x="1412" y="948"/>
                  <a:pt x="1365" y="948"/>
                </a:cubicBezTo>
                <a:cubicBezTo>
                  <a:pt x="1319" y="948"/>
                  <a:pt x="1279" y="965"/>
                  <a:pt x="1246" y="998"/>
                </a:cubicBezTo>
                <a:cubicBezTo>
                  <a:pt x="1213" y="1031"/>
                  <a:pt x="1196" y="1071"/>
                  <a:pt x="1196" y="1117"/>
                </a:cubicBezTo>
                <a:close/>
                <a:moveTo>
                  <a:pt x="1314" y="1066"/>
                </a:moveTo>
                <a:cubicBezTo>
                  <a:pt x="1328" y="1051"/>
                  <a:pt x="1345" y="1044"/>
                  <a:pt x="1365" y="1044"/>
                </a:cubicBezTo>
                <a:cubicBezTo>
                  <a:pt x="1386" y="1044"/>
                  <a:pt x="1402" y="1051"/>
                  <a:pt x="1417" y="1066"/>
                </a:cubicBezTo>
                <a:cubicBezTo>
                  <a:pt x="1431" y="1080"/>
                  <a:pt x="1438" y="1097"/>
                  <a:pt x="1438" y="1117"/>
                </a:cubicBezTo>
                <a:cubicBezTo>
                  <a:pt x="1438" y="1138"/>
                  <a:pt x="1431" y="1154"/>
                  <a:pt x="1417" y="1168"/>
                </a:cubicBezTo>
                <a:cubicBezTo>
                  <a:pt x="1402" y="1183"/>
                  <a:pt x="1386" y="1190"/>
                  <a:pt x="1365" y="1190"/>
                </a:cubicBezTo>
                <a:cubicBezTo>
                  <a:pt x="1345" y="1190"/>
                  <a:pt x="1328" y="1183"/>
                  <a:pt x="1314" y="1168"/>
                </a:cubicBezTo>
                <a:cubicBezTo>
                  <a:pt x="1299" y="1154"/>
                  <a:pt x="1293" y="1138"/>
                  <a:pt x="1293" y="1117"/>
                </a:cubicBezTo>
                <a:cubicBezTo>
                  <a:pt x="1293" y="1097"/>
                  <a:pt x="1299" y="1080"/>
                  <a:pt x="1314" y="1066"/>
                </a:cubicBezTo>
                <a:close/>
                <a:moveTo>
                  <a:pt x="1632" y="1433"/>
                </a:moveTo>
                <a:cubicBezTo>
                  <a:pt x="1629" y="1418"/>
                  <a:pt x="1626" y="1405"/>
                  <a:pt x="1622" y="1392"/>
                </a:cubicBezTo>
                <a:cubicBezTo>
                  <a:pt x="1618" y="1379"/>
                  <a:pt x="1612" y="1365"/>
                  <a:pt x="1604" y="1353"/>
                </a:cubicBezTo>
                <a:cubicBezTo>
                  <a:pt x="1597" y="1339"/>
                  <a:pt x="1587" y="1326"/>
                  <a:pt x="1576" y="1316"/>
                </a:cubicBezTo>
                <a:cubicBezTo>
                  <a:pt x="1565" y="1305"/>
                  <a:pt x="1550" y="1296"/>
                  <a:pt x="1534" y="1289"/>
                </a:cubicBezTo>
                <a:cubicBezTo>
                  <a:pt x="1518" y="1283"/>
                  <a:pt x="1500" y="1280"/>
                  <a:pt x="1481" y="1280"/>
                </a:cubicBezTo>
                <a:cubicBezTo>
                  <a:pt x="1466" y="1280"/>
                  <a:pt x="1453" y="1287"/>
                  <a:pt x="1442" y="1294"/>
                </a:cubicBezTo>
                <a:cubicBezTo>
                  <a:pt x="1435" y="1299"/>
                  <a:pt x="1427" y="1304"/>
                  <a:pt x="1419" y="1309"/>
                </a:cubicBezTo>
                <a:cubicBezTo>
                  <a:pt x="1415" y="1311"/>
                  <a:pt x="1408" y="1315"/>
                  <a:pt x="1396" y="1319"/>
                </a:cubicBezTo>
                <a:cubicBezTo>
                  <a:pt x="1378" y="1325"/>
                  <a:pt x="1360" y="1325"/>
                  <a:pt x="1342" y="1319"/>
                </a:cubicBezTo>
                <a:cubicBezTo>
                  <a:pt x="1329" y="1315"/>
                  <a:pt x="1322" y="1311"/>
                  <a:pt x="1319" y="1309"/>
                </a:cubicBezTo>
                <a:cubicBezTo>
                  <a:pt x="1310" y="1304"/>
                  <a:pt x="1302" y="1299"/>
                  <a:pt x="1296" y="1294"/>
                </a:cubicBezTo>
                <a:cubicBezTo>
                  <a:pt x="1284" y="1287"/>
                  <a:pt x="1272" y="1280"/>
                  <a:pt x="1256" y="1280"/>
                </a:cubicBezTo>
                <a:cubicBezTo>
                  <a:pt x="1237" y="1280"/>
                  <a:pt x="1220" y="1283"/>
                  <a:pt x="1204" y="1289"/>
                </a:cubicBezTo>
                <a:cubicBezTo>
                  <a:pt x="1187" y="1296"/>
                  <a:pt x="1173" y="1305"/>
                  <a:pt x="1161" y="1316"/>
                </a:cubicBezTo>
                <a:cubicBezTo>
                  <a:pt x="1150" y="1326"/>
                  <a:pt x="1141" y="1339"/>
                  <a:pt x="1133" y="1353"/>
                </a:cubicBezTo>
                <a:cubicBezTo>
                  <a:pt x="1126" y="1365"/>
                  <a:pt x="1120" y="1379"/>
                  <a:pt x="1116" y="1392"/>
                </a:cubicBezTo>
                <a:cubicBezTo>
                  <a:pt x="1112" y="1405"/>
                  <a:pt x="1108" y="1418"/>
                  <a:pt x="1106" y="1433"/>
                </a:cubicBezTo>
                <a:cubicBezTo>
                  <a:pt x="1103" y="1446"/>
                  <a:pt x="1102" y="1460"/>
                  <a:pt x="1101" y="1472"/>
                </a:cubicBezTo>
                <a:cubicBezTo>
                  <a:pt x="1100" y="1484"/>
                  <a:pt x="1099" y="1496"/>
                  <a:pt x="1099" y="1508"/>
                </a:cubicBezTo>
                <a:cubicBezTo>
                  <a:pt x="1099" y="1556"/>
                  <a:pt x="1120" y="1586"/>
                  <a:pt x="1137" y="1602"/>
                </a:cubicBezTo>
                <a:cubicBezTo>
                  <a:pt x="1162" y="1625"/>
                  <a:pt x="1193" y="1637"/>
                  <a:pt x="1231" y="1637"/>
                </a:cubicBezTo>
                <a:cubicBezTo>
                  <a:pt x="1506" y="1637"/>
                  <a:pt x="1506" y="1637"/>
                  <a:pt x="1506" y="1637"/>
                </a:cubicBezTo>
                <a:cubicBezTo>
                  <a:pt x="1544" y="1637"/>
                  <a:pt x="1576" y="1625"/>
                  <a:pt x="1600" y="1602"/>
                </a:cubicBezTo>
                <a:cubicBezTo>
                  <a:pt x="1618" y="1586"/>
                  <a:pt x="1638" y="1556"/>
                  <a:pt x="1638" y="1508"/>
                </a:cubicBezTo>
                <a:cubicBezTo>
                  <a:pt x="1638" y="1496"/>
                  <a:pt x="1638" y="1484"/>
                  <a:pt x="1637" y="1472"/>
                </a:cubicBezTo>
                <a:cubicBezTo>
                  <a:pt x="1636" y="1460"/>
                  <a:pt x="1634" y="1446"/>
                  <a:pt x="1632" y="1433"/>
                </a:cubicBezTo>
                <a:close/>
                <a:moveTo>
                  <a:pt x="1534" y="1533"/>
                </a:moveTo>
                <a:cubicBezTo>
                  <a:pt x="1530" y="1536"/>
                  <a:pt x="1523" y="1541"/>
                  <a:pt x="1506" y="1541"/>
                </a:cubicBezTo>
                <a:cubicBezTo>
                  <a:pt x="1231" y="1541"/>
                  <a:pt x="1231" y="1541"/>
                  <a:pt x="1231" y="1541"/>
                </a:cubicBezTo>
                <a:cubicBezTo>
                  <a:pt x="1215" y="1541"/>
                  <a:pt x="1207" y="1536"/>
                  <a:pt x="1204" y="1533"/>
                </a:cubicBezTo>
                <a:cubicBezTo>
                  <a:pt x="1200" y="1529"/>
                  <a:pt x="1196" y="1523"/>
                  <a:pt x="1196" y="1508"/>
                </a:cubicBezTo>
                <a:cubicBezTo>
                  <a:pt x="1196" y="1498"/>
                  <a:pt x="1196" y="1488"/>
                  <a:pt x="1197" y="1479"/>
                </a:cubicBezTo>
                <a:cubicBezTo>
                  <a:pt x="1197" y="1470"/>
                  <a:pt x="1198" y="1460"/>
                  <a:pt x="1200" y="1450"/>
                </a:cubicBezTo>
                <a:cubicBezTo>
                  <a:pt x="1202" y="1439"/>
                  <a:pt x="1204" y="1430"/>
                  <a:pt x="1207" y="1422"/>
                </a:cubicBezTo>
                <a:cubicBezTo>
                  <a:pt x="1209" y="1414"/>
                  <a:pt x="1213" y="1407"/>
                  <a:pt x="1217" y="1400"/>
                </a:cubicBezTo>
                <a:cubicBezTo>
                  <a:pt x="1220" y="1394"/>
                  <a:pt x="1224" y="1389"/>
                  <a:pt x="1228" y="1386"/>
                </a:cubicBezTo>
                <a:cubicBezTo>
                  <a:pt x="1230" y="1383"/>
                  <a:pt x="1234" y="1381"/>
                  <a:pt x="1239" y="1379"/>
                </a:cubicBezTo>
                <a:cubicBezTo>
                  <a:pt x="1241" y="1378"/>
                  <a:pt x="1244" y="1377"/>
                  <a:pt x="1246" y="1377"/>
                </a:cubicBezTo>
                <a:cubicBezTo>
                  <a:pt x="1252" y="1381"/>
                  <a:pt x="1259" y="1385"/>
                  <a:pt x="1267" y="1390"/>
                </a:cubicBezTo>
                <a:cubicBezTo>
                  <a:pt x="1279" y="1398"/>
                  <a:pt x="1294" y="1405"/>
                  <a:pt x="1312" y="1410"/>
                </a:cubicBezTo>
                <a:cubicBezTo>
                  <a:pt x="1349" y="1422"/>
                  <a:pt x="1388" y="1422"/>
                  <a:pt x="1425" y="1410"/>
                </a:cubicBezTo>
                <a:cubicBezTo>
                  <a:pt x="1443" y="1405"/>
                  <a:pt x="1458" y="1398"/>
                  <a:pt x="1471" y="1390"/>
                </a:cubicBezTo>
                <a:cubicBezTo>
                  <a:pt x="1478" y="1385"/>
                  <a:pt x="1485" y="1381"/>
                  <a:pt x="1491" y="1377"/>
                </a:cubicBezTo>
                <a:cubicBezTo>
                  <a:pt x="1494" y="1377"/>
                  <a:pt x="1496" y="1378"/>
                  <a:pt x="1499" y="1379"/>
                </a:cubicBezTo>
                <a:cubicBezTo>
                  <a:pt x="1503" y="1381"/>
                  <a:pt x="1507" y="1383"/>
                  <a:pt x="1510" y="1386"/>
                </a:cubicBezTo>
                <a:cubicBezTo>
                  <a:pt x="1514" y="1389"/>
                  <a:pt x="1518" y="1394"/>
                  <a:pt x="1521" y="1400"/>
                </a:cubicBezTo>
                <a:cubicBezTo>
                  <a:pt x="1525" y="1407"/>
                  <a:pt x="1528" y="1414"/>
                  <a:pt x="1530" y="1422"/>
                </a:cubicBezTo>
                <a:cubicBezTo>
                  <a:pt x="1533" y="1430"/>
                  <a:pt x="1535" y="1439"/>
                  <a:pt x="1537" y="1449"/>
                </a:cubicBezTo>
                <a:cubicBezTo>
                  <a:pt x="1539" y="1460"/>
                  <a:pt x="1540" y="1470"/>
                  <a:pt x="1541" y="1479"/>
                </a:cubicBezTo>
                <a:cubicBezTo>
                  <a:pt x="1541" y="1479"/>
                  <a:pt x="1541" y="1479"/>
                  <a:pt x="1541" y="1479"/>
                </a:cubicBezTo>
                <a:cubicBezTo>
                  <a:pt x="1542" y="1488"/>
                  <a:pt x="1542" y="1498"/>
                  <a:pt x="1542" y="1508"/>
                </a:cubicBezTo>
                <a:cubicBezTo>
                  <a:pt x="1542" y="1523"/>
                  <a:pt x="1538" y="1529"/>
                  <a:pt x="1534" y="1533"/>
                </a:cubicBezTo>
                <a:close/>
                <a:moveTo>
                  <a:pt x="815" y="337"/>
                </a:moveTo>
                <a:cubicBezTo>
                  <a:pt x="862" y="337"/>
                  <a:pt x="902" y="321"/>
                  <a:pt x="935" y="288"/>
                </a:cubicBezTo>
                <a:cubicBezTo>
                  <a:pt x="967" y="255"/>
                  <a:pt x="984" y="215"/>
                  <a:pt x="984" y="169"/>
                </a:cubicBezTo>
                <a:cubicBezTo>
                  <a:pt x="984" y="122"/>
                  <a:pt x="967" y="82"/>
                  <a:pt x="935" y="49"/>
                </a:cubicBezTo>
                <a:cubicBezTo>
                  <a:pt x="902" y="16"/>
                  <a:pt x="862" y="0"/>
                  <a:pt x="815" y="0"/>
                </a:cubicBezTo>
                <a:cubicBezTo>
                  <a:pt x="769" y="0"/>
                  <a:pt x="729" y="16"/>
                  <a:pt x="696" y="49"/>
                </a:cubicBezTo>
                <a:cubicBezTo>
                  <a:pt x="663" y="82"/>
                  <a:pt x="647" y="122"/>
                  <a:pt x="647" y="169"/>
                </a:cubicBezTo>
                <a:cubicBezTo>
                  <a:pt x="647" y="215"/>
                  <a:pt x="663" y="255"/>
                  <a:pt x="696" y="288"/>
                </a:cubicBezTo>
                <a:cubicBezTo>
                  <a:pt x="729" y="321"/>
                  <a:pt x="769" y="337"/>
                  <a:pt x="815" y="337"/>
                </a:cubicBezTo>
                <a:close/>
                <a:moveTo>
                  <a:pt x="764" y="117"/>
                </a:moveTo>
                <a:cubicBezTo>
                  <a:pt x="778" y="103"/>
                  <a:pt x="795" y="96"/>
                  <a:pt x="815" y="96"/>
                </a:cubicBezTo>
                <a:cubicBezTo>
                  <a:pt x="836" y="96"/>
                  <a:pt x="852" y="103"/>
                  <a:pt x="867" y="117"/>
                </a:cubicBezTo>
                <a:cubicBezTo>
                  <a:pt x="881" y="132"/>
                  <a:pt x="888" y="148"/>
                  <a:pt x="888" y="169"/>
                </a:cubicBezTo>
                <a:cubicBezTo>
                  <a:pt x="888" y="189"/>
                  <a:pt x="881" y="205"/>
                  <a:pt x="867" y="220"/>
                </a:cubicBezTo>
                <a:cubicBezTo>
                  <a:pt x="852" y="234"/>
                  <a:pt x="836" y="241"/>
                  <a:pt x="815" y="241"/>
                </a:cubicBezTo>
                <a:cubicBezTo>
                  <a:pt x="795" y="241"/>
                  <a:pt x="778" y="234"/>
                  <a:pt x="764" y="220"/>
                </a:cubicBezTo>
                <a:cubicBezTo>
                  <a:pt x="749" y="205"/>
                  <a:pt x="743" y="189"/>
                  <a:pt x="743" y="169"/>
                </a:cubicBezTo>
                <a:cubicBezTo>
                  <a:pt x="743" y="148"/>
                  <a:pt x="749" y="132"/>
                  <a:pt x="764" y="117"/>
                </a:cubicBezTo>
                <a:close/>
                <a:moveTo>
                  <a:pt x="583" y="404"/>
                </a:moveTo>
                <a:cubicBezTo>
                  <a:pt x="576" y="417"/>
                  <a:pt x="570" y="430"/>
                  <a:pt x="566" y="444"/>
                </a:cubicBezTo>
                <a:cubicBezTo>
                  <a:pt x="562" y="456"/>
                  <a:pt x="558" y="470"/>
                  <a:pt x="556" y="484"/>
                </a:cubicBezTo>
                <a:cubicBezTo>
                  <a:pt x="553" y="498"/>
                  <a:pt x="552" y="511"/>
                  <a:pt x="551" y="523"/>
                </a:cubicBezTo>
                <a:cubicBezTo>
                  <a:pt x="550" y="535"/>
                  <a:pt x="550" y="547"/>
                  <a:pt x="550" y="559"/>
                </a:cubicBezTo>
                <a:cubicBezTo>
                  <a:pt x="550" y="607"/>
                  <a:pt x="570" y="637"/>
                  <a:pt x="587" y="654"/>
                </a:cubicBezTo>
                <a:cubicBezTo>
                  <a:pt x="612" y="677"/>
                  <a:pt x="644" y="689"/>
                  <a:pt x="682" y="689"/>
                </a:cubicBezTo>
                <a:cubicBezTo>
                  <a:pt x="956" y="689"/>
                  <a:pt x="956" y="689"/>
                  <a:pt x="956" y="689"/>
                </a:cubicBezTo>
                <a:cubicBezTo>
                  <a:pt x="994" y="689"/>
                  <a:pt x="1026" y="677"/>
                  <a:pt x="1050" y="654"/>
                </a:cubicBezTo>
                <a:cubicBezTo>
                  <a:pt x="1068" y="637"/>
                  <a:pt x="1088" y="607"/>
                  <a:pt x="1088" y="559"/>
                </a:cubicBezTo>
                <a:cubicBezTo>
                  <a:pt x="1088" y="547"/>
                  <a:pt x="1088" y="535"/>
                  <a:pt x="1087" y="523"/>
                </a:cubicBezTo>
                <a:cubicBezTo>
                  <a:pt x="1086" y="511"/>
                  <a:pt x="1084" y="498"/>
                  <a:pt x="1082" y="484"/>
                </a:cubicBezTo>
                <a:cubicBezTo>
                  <a:pt x="1079" y="470"/>
                  <a:pt x="1076" y="456"/>
                  <a:pt x="1072" y="444"/>
                </a:cubicBezTo>
                <a:cubicBezTo>
                  <a:pt x="1068" y="430"/>
                  <a:pt x="1062" y="417"/>
                  <a:pt x="1055" y="404"/>
                </a:cubicBezTo>
                <a:cubicBezTo>
                  <a:pt x="1047" y="390"/>
                  <a:pt x="1037" y="378"/>
                  <a:pt x="1027" y="368"/>
                </a:cubicBezTo>
                <a:cubicBezTo>
                  <a:pt x="1015" y="356"/>
                  <a:pt x="1000" y="347"/>
                  <a:pt x="984" y="341"/>
                </a:cubicBezTo>
                <a:cubicBezTo>
                  <a:pt x="968" y="334"/>
                  <a:pt x="950" y="331"/>
                  <a:pt x="931" y="331"/>
                </a:cubicBezTo>
                <a:cubicBezTo>
                  <a:pt x="916" y="331"/>
                  <a:pt x="903" y="338"/>
                  <a:pt x="892" y="346"/>
                </a:cubicBezTo>
                <a:cubicBezTo>
                  <a:pt x="885" y="350"/>
                  <a:pt x="877" y="355"/>
                  <a:pt x="869" y="360"/>
                </a:cubicBezTo>
                <a:cubicBezTo>
                  <a:pt x="865" y="363"/>
                  <a:pt x="858" y="366"/>
                  <a:pt x="846" y="370"/>
                </a:cubicBezTo>
                <a:cubicBezTo>
                  <a:pt x="828" y="376"/>
                  <a:pt x="810" y="376"/>
                  <a:pt x="792" y="370"/>
                </a:cubicBezTo>
                <a:cubicBezTo>
                  <a:pt x="779" y="366"/>
                  <a:pt x="772" y="363"/>
                  <a:pt x="769" y="361"/>
                </a:cubicBezTo>
                <a:cubicBezTo>
                  <a:pt x="760" y="355"/>
                  <a:pt x="753" y="350"/>
                  <a:pt x="746" y="346"/>
                </a:cubicBezTo>
                <a:cubicBezTo>
                  <a:pt x="734" y="338"/>
                  <a:pt x="722" y="331"/>
                  <a:pt x="706" y="331"/>
                </a:cubicBezTo>
                <a:cubicBezTo>
                  <a:pt x="688" y="331"/>
                  <a:pt x="670" y="334"/>
                  <a:pt x="654" y="341"/>
                </a:cubicBezTo>
                <a:cubicBezTo>
                  <a:pt x="637" y="347"/>
                  <a:pt x="623" y="356"/>
                  <a:pt x="611" y="368"/>
                </a:cubicBezTo>
                <a:cubicBezTo>
                  <a:pt x="601" y="378"/>
                  <a:pt x="591" y="390"/>
                  <a:pt x="583" y="404"/>
                </a:cubicBezTo>
                <a:close/>
                <a:moveTo>
                  <a:pt x="647" y="530"/>
                </a:moveTo>
                <a:cubicBezTo>
                  <a:pt x="647" y="521"/>
                  <a:pt x="649" y="511"/>
                  <a:pt x="650" y="501"/>
                </a:cubicBezTo>
                <a:cubicBezTo>
                  <a:pt x="652" y="491"/>
                  <a:pt x="655" y="481"/>
                  <a:pt x="657" y="473"/>
                </a:cubicBezTo>
                <a:cubicBezTo>
                  <a:pt x="660" y="466"/>
                  <a:pt x="663" y="458"/>
                  <a:pt x="667" y="451"/>
                </a:cubicBezTo>
                <a:cubicBezTo>
                  <a:pt x="670" y="446"/>
                  <a:pt x="674" y="441"/>
                  <a:pt x="678" y="437"/>
                </a:cubicBezTo>
                <a:cubicBezTo>
                  <a:pt x="680" y="434"/>
                  <a:pt x="684" y="432"/>
                  <a:pt x="689" y="430"/>
                </a:cubicBezTo>
                <a:cubicBezTo>
                  <a:pt x="691" y="429"/>
                  <a:pt x="694" y="429"/>
                  <a:pt x="696" y="428"/>
                </a:cubicBezTo>
                <a:cubicBezTo>
                  <a:pt x="703" y="432"/>
                  <a:pt x="710" y="437"/>
                  <a:pt x="717" y="441"/>
                </a:cubicBezTo>
                <a:cubicBezTo>
                  <a:pt x="729" y="449"/>
                  <a:pt x="744" y="456"/>
                  <a:pt x="762" y="462"/>
                </a:cubicBezTo>
                <a:cubicBezTo>
                  <a:pt x="799" y="474"/>
                  <a:pt x="838" y="474"/>
                  <a:pt x="876" y="462"/>
                </a:cubicBezTo>
                <a:cubicBezTo>
                  <a:pt x="894" y="456"/>
                  <a:pt x="908" y="449"/>
                  <a:pt x="921" y="441"/>
                </a:cubicBezTo>
                <a:cubicBezTo>
                  <a:pt x="928" y="437"/>
                  <a:pt x="935" y="432"/>
                  <a:pt x="942" y="428"/>
                </a:cubicBezTo>
                <a:cubicBezTo>
                  <a:pt x="944" y="429"/>
                  <a:pt x="947" y="429"/>
                  <a:pt x="949" y="430"/>
                </a:cubicBezTo>
                <a:cubicBezTo>
                  <a:pt x="954" y="432"/>
                  <a:pt x="957" y="434"/>
                  <a:pt x="960" y="437"/>
                </a:cubicBezTo>
                <a:cubicBezTo>
                  <a:pt x="964" y="441"/>
                  <a:pt x="968" y="446"/>
                  <a:pt x="971" y="451"/>
                </a:cubicBezTo>
                <a:cubicBezTo>
                  <a:pt x="975" y="458"/>
                  <a:pt x="978" y="466"/>
                  <a:pt x="981" y="473"/>
                </a:cubicBezTo>
                <a:cubicBezTo>
                  <a:pt x="983" y="481"/>
                  <a:pt x="986" y="491"/>
                  <a:pt x="987" y="501"/>
                </a:cubicBezTo>
                <a:cubicBezTo>
                  <a:pt x="989" y="511"/>
                  <a:pt x="991" y="521"/>
                  <a:pt x="991" y="530"/>
                </a:cubicBezTo>
                <a:cubicBezTo>
                  <a:pt x="991" y="530"/>
                  <a:pt x="991" y="530"/>
                  <a:pt x="991" y="530"/>
                </a:cubicBezTo>
                <a:cubicBezTo>
                  <a:pt x="992" y="539"/>
                  <a:pt x="992" y="549"/>
                  <a:pt x="992" y="559"/>
                </a:cubicBezTo>
                <a:cubicBezTo>
                  <a:pt x="992" y="574"/>
                  <a:pt x="988" y="580"/>
                  <a:pt x="984" y="584"/>
                </a:cubicBezTo>
                <a:cubicBezTo>
                  <a:pt x="980" y="588"/>
                  <a:pt x="973" y="593"/>
                  <a:pt x="956" y="593"/>
                </a:cubicBezTo>
                <a:cubicBezTo>
                  <a:pt x="682" y="593"/>
                  <a:pt x="682" y="593"/>
                  <a:pt x="682" y="593"/>
                </a:cubicBezTo>
                <a:cubicBezTo>
                  <a:pt x="665" y="593"/>
                  <a:pt x="658" y="588"/>
                  <a:pt x="654" y="584"/>
                </a:cubicBezTo>
                <a:cubicBezTo>
                  <a:pt x="650" y="580"/>
                  <a:pt x="646" y="574"/>
                  <a:pt x="646" y="559"/>
                </a:cubicBezTo>
                <a:cubicBezTo>
                  <a:pt x="646" y="549"/>
                  <a:pt x="646" y="539"/>
                  <a:pt x="647" y="530"/>
                </a:cubicBezTo>
                <a:close/>
                <a:moveTo>
                  <a:pt x="966" y="1429"/>
                </a:moveTo>
                <a:cubicBezTo>
                  <a:pt x="992" y="1429"/>
                  <a:pt x="1014" y="1451"/>
                  <a:pt x="1014" y="1477"/>
                </a:cubicBezTo>
                <a:cubicBezTo>
                  <a:pt x="1014" y="1504"/>
                  <a:pt x="992" y="1525"/>
                  <a:pt x="966" y="1525"/>
                </a:cubicBezTo>
                <a:cubicBezTo>
                  <a:pt x="665" y="1525"/>
                  <a:pt x="665" y="1525"/>
                  <a:pt x="665" y="1525"/>
                </a:cubicBezTo>
                <a:cubicBezTo>
                  <a:pt x="639" y="1525"/>
                  <a:pt x="617" y="1504"/>
                  <a:pt x="617" y="1477"/>
                </a:cubicBezTo>
                <a:cubicBezTo>
                  <a:pt x="617" y="1451"/>
                  <a:pt x="639" y="1429"/>
                  <a:pt x="665" y="1429"/>
                </a:cubicBezTo>
                <a:lnTo>
                  <a:pt x="966" y="1429"/>
                </a:lnTo>
                <a:close/>
                <a:moveTo>
                  <a:pt x="386" y="916"/>
                </a:moveTo>
                <a:cubicBezTo>
                  <a:pt x="365" y="900"/>
                  <a:pt x="360" y="870"/>
                  <a:pt x="375" y="849"/>
                </a:cubicBezTo>
                <a:cubicBezTo>
                  <a:pt x="458" y="734"/>
                  <a:pt x="458" y="734"/>
                  <a:pt x="458" y="734"/>
                </a:cubicBezTo>
                <a:cubicBezTo>
                  <a:pt x="473" y="712"/>
                  <a:pt x="503" y="707"/>
                  <a:pt x="525" y="723"/>
                </a:cubicBezTo>
                <a:cubicBezTo>
                  <a:pt x="546" y="738"/>
                  <a:pt x="551" y="768"/>
                  <a:pt x="536" y="790"/>
                </a:cubicBezTo>
                <a:cubicBezTo>
                  <a:pt x="453" y="905"/>
                  <a:pt x="453" y="905"/>
                  <a:pt x="453" y="905"/>
                </a:cubicBezTo>
                <a:cubicBezTo>
                  <a:pt x="444" y="918"/>
                  <a:pt x="429" y="925"/>
                  <a:pt x="414" y="925"/>
                </a:cubicBezTo>
                <a:cubicBezTo>
                  <a:pt x="404" y="925"/>
                  <a:pt x="395" y="922"/>
                  <a:pt x="386" y="916"/>
                </a:cubicBezTo>
                <a:close/>
                <a:moveTo>
                  <a:pt x="1255" y="849"/>
                </a:moveTo>
                <a:cubicBezTo>
                  <a:pt x="1271" y="870"/>
                  <a:pt x="1266" y="900"/>
                  <a:pt x="1244" y="916"/>
                </a:cubicBezTo>
                <a:cubicBezTo>
                  <a:pt x="1236" y="922"/>
                  <a:pt x="1226" y="925"/>
                  <a:pt x="1216" y="925"/>
                </a:cubicBezTo>
                <a:cubicBezTo>
                  <a:pt x="1201" y="925"/>
                  <a:pt x="1187" y="918"/>
                  <a:pt x="1177" y="905"/>
                </a:cubicBezTo>
                <a:cubicBezTo>
                  <a:pt x="1095" y="790"/>
                  <a:pt x="1095" y="790"/>
                  <a:pt x="1095" y="790"/>
                </a:cubicBezTo>
                <a:cubicBezTo>
                  <a:pt x="1080" y="768"/>
                  <a:pt x="1084" y="738"/>
                  <a:pt x="1106" y="723"/>
                </a:cubicBezTo>
                <a:cubicBezTo>
                  <a:pt x="1128" y="707"/>
                  <a:pt x="1158" y="712"/>
                  <a:pt x="1173" y="734"/>
                </a:cubicBezTo>
                <a:lnTo>
                  <a:pt x="1255" y="84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2050" name="Picture 2" descr="It's Me text png (Styled) by IheartSNSDForever on DeviantArt">
            <a:extLst>
              <a:ext uri="{FF2B5EF4-FFF2-40B4-BE49-F238E27FC236}">
                <a16:creationId xmlns:a16="http://schemas.microsoft.com/office/drawing/2014/main" id="{246786AF-571E-49AD-AE28-65FDA9CC54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60632" y="3474268"/>
            <a:ext cx="1341996" cy="894664"/>
          </a:xfrm>
          <a:prstGeom prst="rect">
            <a:avLst/>
          </a:prstGeom>
          <a:noFill/>
          <a:extLst>
            <a:ext uri="{909E8E84-426E-40DD-AFC4-6F175D3DCCD1}">
              <a14:hiddenFill xmlns:a14="http://schemas.microsoft.com/office/drawing/2010/main">
                <a:solidFill>
                  <a:srgbClr val="FFFFFF"/>
                </a:solidFill>
              </a14:hiddenFill>
            </a:ext>
          </a:extLst>
        </p:spPr>
      </p:pic>
      <p:sp>
        <p:nvSpPr>
          <p:cNvPr id="51" name="Freeform 25">
            <a:extLst>
              <a:ext uri="{FF2B5EF4-FFF2-40B4-BE49-F238E27FC236}">
                <a16:creationId xmlns:a16="http://schemas.microsoft.com/office/drawing/2014/main" id="{9DB7D17F-DFE2-48FC-AA33-21E9C48FF9CC}"/>
              </a:ext>
            </a:extLst>
          </p:cNvPr>
          <p:cNvSpPr>
            <a:spLocks noEditPoints="1"/>
          </p:cNvSpPr>
          <p:nvPr/>
        </p:nvSpPr>
        <p:spPr bwMode="auto">
          <a:xfrm>
            <a:off x="5804206" y="1976150"/>
            <a:ext cx="596428" cy="596189"/>
          </a:xfrm>
          <a:custGeom>
            <a:avLst/>
            <a:gdLst>
              <a:gd name="T0" fmla="*/ 1536 w 1536"/>
              <a:gd name="T1" fmla="*/ 363 h 1535"/>
              <a:gd name="T2" fmla="*/ 1428 w 1536"/>
              <a:gd name="T3" fmla="*/ 415 h 1535"/>
              <a:gd name="T4" fmla="*/ 1141 w 1536"/>
              <a:gd name="T5" fmla="*/ 103 h 1535"/>
              <a:gd name="T6" fmla="*/ 1202 w 1536"/>
              <a:gd name="T7" fmla="*/ 0 h 1535"/>
              <a:gd name="T8" fmla="*/ 1536 w 1536"/>
              <a:gd name="T9" fmla="*/ 363 h 1535"/>
              <a:gd name="T10" fmla="*/ 0 w 1536"/>
              <a:gd name="T11" fmla="*/ 363 h 1535"/>
              <a:gd name="T12" fmla="*/ 108 w 1536"/>
              <a:gd name="T13" fmla="*/ 415 h 1535"/>
              <a:gd name="T14" fmla="*/ 395 w 1536"/>
              <a:gd name="T15" fmla="*/ 103 h 1535"/>
              <a:gd name="T16" fmla="*/ 333 w 1536"/>
              <a:gd name="T17" fmla="*/ 0 h 1535"/>
              <a:gd name="T18" fmla="*/ 0 w 1536"/>
              <a:gd name="T19" fmla="*/ 363 h 1535"/>
              <a:gd name="T20" fmla="*/ 1147 w 1536"/>
              <a:gd name="T21" fmla="*/ 1535 h 1535"/>
              <a:gd name="T22" fmla="*/ 396 w 1536"/>
              <a:gd name="T23" fmla="*/ 1535 h 1535"/>
              <a:gd name="T24" fmla="*/ 396 w 1536"/>
              <a:gd name="T25" fmla="*/ 1415 h 1535"/>
              <a:gd name="T26" fmla="*/ 708 w 1536"/>
              <a:gd name="T27" fmla="*/ 1415 h 1535"/>
              <a:gd name="T28" fmla="*/ 708 w 1536"/>
              <a:gd name="T29" fmla="*/ 1260 h 1535"/>
              <a:gd name="T30" fmla="*/ 393 w 1536"/>
              <a:gd name="T31" fmla="*/ 890 h 1535"/>
              <a:gd name="T32" fmla="*/ 393 w 1536"/>
              <a:gd name="T33" fmla="*/ 734 h 1535"/>
              <a:gd name="T34" fmla="*/ 768 w 1536"/>
              <a:gd name="T35" fmla="*/ 359 h 1535"/>
              <a:gd name="T36" fmla="*/ 1144 w 1536"/>
              <a:gd name="T37" fmla="*/ 734 h 1535"/>
              <a:gd name="T38" fmla="*/ 1144 w 1536"/>
              <a:gd name="T39" fmla="*/ 890 h 1535"/>
              <a:gd name="T40" fmla="*/ 828 w 1536"/>
              <a:gd name="T41" fmla="*/ 1260 h 1535"/>
              <a:gd name="T42" fmla="*/ 828 w 1536"/>
              <a:gd name="T43" fmla="*/ 1415 h 1535"/>
              <a:gd name="T44" fmla="*/ 1147 w 1536"/>
              <a:gd name="T45" fmla="*/ 1415 h 1535"/>
              <a:gd name="T46" fmla="*/ 1147 w 1536"/>
              <a:gd name="T47" fmla="*/ 1535 h 1535"/>
              <a:gd name="T48" fmla="*/ 768 w 1536"/>
              <a:gd name="T49" fmla="*/ 1145 h 1535"/>
              <a:gd name="T50" fmla="*/ 1003 w 1536"/>
              <a:gd name="T51" fmla="*/ 989 h 1535"/>
              <a:gd name="T52" fmla="*/ 828 w 1536"/>
              <a:gd name="T53" fmla="*/ 989 h 1535"/>
              <a:gd name="T54" fmla="*/ 828 w 1536"/>
              <a:gd name="T55" fmla="*/ 869 h 1535"/>
              <a:gd name="T56" fmla="*/ 1023 w 1536"/>
              <a:gd name="T57" fmla="*/ 869 h 1535"/>
              <a:gd name="T58" fmla="*/ 1023 w 1536"/>
              <a:gd name="T59" fmla="*/ 752 h 1535"/>
              <a:gd name="T60" fmla="*/ 828 w 1536"/>
              <a:gd name="T61" fmla="*/ 752 h 1535"/>
              <a:gd name="T62" fmla="*/ 828 w 1536"/>
              <a:gd name="T63" fmla="*/ 632 h 1535"/>
              <a:gd name="T64" fmla="*/ 1002 w 1536"/>
              <a:gd name="T65" fmla="*/ 632 h 1535"/>
              <a:gd name="T66" fmla="*/ 768 w 1536"/>
              <a:gd name="T67" fmla="*/ 479 h 1535"/>
              <a:gd name="T68" fmla="*/ 535 w 1536"/>
              <a:gd name="T69" fmla="*/ 632 h 1535"/>
              <a:gd name="T70" fmla="*/ 708 w 1536"/>
              <a:gd name="T71" fmla="*/ 632 h 1535"/>
              <a:gd name="T72" fmla="*/ 708 w 1536"/>
              <a:gd name="T73" fmla="*/ 752 h 1535"/>
              <a:gd name="T74" fmla="*/ 513 w 1536"/>
              <a:gd name="T75" fmla="*/ 752 h 1535"/>
              <a:gd name="T76" fmla="*/ 513 w 1536"/>
              <a:gd name="T77" fmla="*/ 869 h 1535"/>
              <a:gd name="T78" fmla="*/ 708 w 1536"/>
              <a:gd name="T79" fmla="*/ 869 h 1535"/>
              <a:gd name="T80" fmla="*/ 708 w 1536"/>
              <a:gd name="T81" fmla="*/ 989 h 1535"/>
              <a:gd name="T82" fmla="*/ 533 w 1536"/>
              <a:gd name="T83" fmla="*/ 989 h 1535"/>
              <a:gd name="T84" fmla="*/ 768 w 1536"/>
              <a:gd name="T85" fmla="*/ 1145 h 1535"/>
              <a:gd name="T86" fmla="*/ 1322 w 1536"/>
              <a:gd name="T87" fmla="*/ 466 h 1535"/>
              <a:gd name="T88" fmla="*/ 1100 w 1536"/>
              <a:gd name="T89" fmla="*/ 215 h 1535"/>
              <a:gd name="T90" fmla="*/ 768 w 1536"/>
              <a:gd name="T91" fmla="*/ 118 h 1535"/>
              <a:gd name="T92" fmla="*/ 768 w 1536"/>
              <a:gd name="T93" fmla="*/ 118 h 1535"/>
              <a:gd name="T94" fmla="*/ 436 w 1536"/>
              <a:gd name="T95" fmla="*/ 215 h 1535"/>
              <a:gd name="T96" fmla="*/ 214 w 1536"/>
              <a:gd name="T97" fmla="*/ 466 h 1535"/>
              <a:gd name="T98" fmla="*/ 322 w 1536"/>
              <a:gd name="T99" fmla="*/ 518 h 1535"/>
              <a:gd name="T100" fmla="*/ 768 w 1536"/>
              <a:gd name="T101" fmla="*/ 238 h 1535"/>
              <a:gd name="T102" fmla="*/ 768 w 1536"/>
              <a:gd name="T103" fmla="*/ 238 h 1535"/>
              <a:gd name="T104" fmla="*/ 1214 w 1536"/>
              <a:gd name="T105" fmla="*/ 518 h 1535"/>
              <a:gd name="T106" fmla="*/ 1322 w 1536"/>
              <a:gd name="T107" fmla="*/ 466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6" h="1535">
                <a:moveTo>
                  <a:pt x="1536" y="363"/>
                </a:moveTo>
                <a:cubicBezTo>
                  <a:pt x="1428" y="415"/>
                  <a:pt x="1428" y="415"/>
                  <a:pt x="1428" y="415"/>
                </a:cubicBezTo>
                <a:cubicBezTo>
                  <a:pt x="1365" y="285"/>
                  <a:pt x="1266" y="177"/>
                  <a:pt x="1141" y="103"/>
                </a:cubicBezTo>
                <a:cubicBezTo>
                  <a:pt x="1202" y="0"/>
                  <a:pt x="1202" y="0"/>
                  <a:pt x="1202" y="0"/>
                </a:cubicBezTo>
                <a:cubicBezTo>
                  <a:pt x="1347" y="86"/>
                  <a:pt x="1463" y="211"/>
                  <a:pt x="1536" y="363"/>
                </a:cubicBezTo>
                <a:close/>
                <a:moveTo>
                  <a:pt x="0" y="363"/>
                </a:moveTo>
                <a:cubicBezTo>
                  <a:pt x="108" y="415"/>
                  <a:pt x="108" y="415"/>
                  <a:pt x="108" y="415"/>
                </a:cubicBezTo>
                <a:cubicBezTo>
                  <a:pt x="171" y="285"/>
                  <a:pt x="270" y="177"/>
                  <a:pt x="395" y="103"/>
                </a:cubicBezTo>
                <a:cubicBezTo>
                  <a:pt x="333" y="0"/>
                  <a:pt x="333" y="0"/>
                  <a:pt x="333" y="0"/>
                </a:cubicBezTo>
                <a:cubicBezTo>
                  <a:pt x="189" y="86"/>
                  <a:pt x="73" y="211"/>
                  <a:pt x="0" y="363"/>
                </a:cubicBezTo>
                <a:close/>
                <a:moveTo>
                  <a:pt x="1147" y="1535"/>
                </a:moveTo>
                <a:cubicBezTo>
                  <a:pt x="396" y="1535"/>
                  <a:pt x="396" y="1535"/>
                  <a:pt x="396" y="1535"/>
                </a:cubicBezTo>
                <a:cubicBezTo>
                  <a:pt x="396" y="1415"/>
                  <a:pt x="396" y="1415"/>
                  <a:pt x="396" y="1415"/>
                </a:cubicBezTo>
                <a:cubicBezTo>
                  <a:pt x="708" y="1415"/>
                  <a:pt x="708" y="1415"/>
                  <a:pt x="708" y="1415"/>
                </a:cubicBezTo>
                <a:cubicBezTo>
                  <a:pt x="708" y="1260"/>
                  <a:pt x="708" y="1260"/>
                  <a:pt x="708" y="1260"/>
                </a:cubicBezTo>
                <a:cubicBezTo>
                  <a:pt x="530" y="1231"/>
                  <a:pt x="393" y="1076"/>
                  <a:pt x="393" y="890"/>
                </a:cubicBezTo>
                <a:cubicBezTo>
                  <a:pt x="393" y="734"/>
                  <a:pt x="393" y="734"/>
                  <a:pt x="393" y="734"/>
                </a:cubicBezTo>
                <a:cubicBezTo>
                  <a:pt x="393" y="527"/>
                  <a:pt x="561" y="359"/>
                  <a:pt x="768" y="359"/>
                </a:cubicBezTo>
                <a:cubicBezTo>
                  <a:pt x="975" y="359"/>
                  <a:pt x="1144" y="527"/>
                  <a:pt x="1144" y="734"/>
                </a:cubicBezTo>
                <a:cubicBezTo>
                  <a:pt x="1144" y="890"/>
                  <a:pt x="1144" y="890"/>
                  <a:pt x="1144" y="890"/>
                </a:cubicBezTo>
                <a:cubicBezTo>
                  <a:pt x="1144" y="1076"/>
                  <a:pt x="1007" y="1231"/>
                  <a:pt x="828" y="1260"/>
                </a:cubicBezTo>
                <a:cubicBezTo>
                  <a:pt x="828" y="1415"/>
                  <a:pt x="828" y="1415"/>
                  <a:pt x="828" y="1415"/>
                </a:cubicBezTo>
                <a:cubicBezTo>
                  <a:pt x="1147" y="1415"/>
                  <a:pt x="1147" y="1415"/>
                  <a:pt x="1147" y="1415"/>
                </a:cubicBezTo>
                <a:lnTo>
                  <a:pt x="1147" y="1535"/>
                </a:lnTo>
                <a:close/>
                <a:moveTo>
                  <a:pt x="768" y="1145"/>
                </a:moveTo>
                <a:cubicBezTo>
                  <a:pt x="874" y="1145"/>
                  <a:pt x="965" y="1080"/>
                  <a:pt x="1003" y="989"/>
                </a:cubicBezTo>
                <a:cubicBezTo>
                  <a:pt x="828" y="989"/>
                  <a:pt x="828" y="989"/>
                  <a:pt x="828" y="989"/>
                </a:cubicBezTo>
                <a:cubicBezTo>
                  <a:pt x="828" y="869"/>
                  <a:pt x="828" y="869"/>
                  <a:pt x="828" y="869"/>
                </a:cubicBezTo>
                <a:cubicBezTo>
                  <a:pt x="1023" y="869"/>
                  <a:pt x="1023" y="869"/>
                  <a:pt x="1023" y="869"/>
                </a:cubicBezTo>
                <a:cubicBezTo>
                  <a:pt x="1023" y="752"/>
                  <a:pt x="1023" y="752"/>
                  <a:pt x="1023" y="752"/>
                </a:cubicBezTo>
                <a:cubicBezTo>
                  <a:pt x="828" y="752"/>
                  <a:pt x="828" y="752"/>
                  <a:pt x="828" y="752"/>
                </a:cubicBezTo>
                <a:cubicBezTo>
                  <a:pt x="828" y="632"/>
                  <a:pt x="828" y="632"/>
                  <a:pt x="828" y="632"/>
                </a:cubicBezTo>
                <a:cubicBezTo>
                  <a:pt x="1002" y="632"/>
                  <a:pt x="1002" y="632"/>
                  <a:pt x="1002" y="632"/>
                </a:cubicBezTo>
                <a:cubicBezTo>
                  <a:pt x="963" y="542"/>
                  <a:pt x="873" y="479"/>
                  <a:pt x="768" y="479"/>
                </a:cubicBezTo>
                <a:cubicBezTo>
                  <a:pt x="664" y="479"/>
                  <a:pt x="574" y="542"/>
                  <a:pt x="535" y="632"/>
                </a:cubicBezTo>
                <a:cubicBezTo>
                  <a:pt x="708" y="632"/>
                  <a:pt x="708" y="632"/>
                  <a:pt x="708" y="632"/>
                </a:cubicBezTo>
                <a:cubicBezTo>
                  <a:pt x="708" y="752"/>
                  <a:pt x="708" y="752"/>
                  <a:pt x="708" y="752"/>
                </a:cubicBezTo>
                <a:cubicBezTo>
                  <a:pt x="513" y="752"/>
                  <a:pt x="513" y="752"/>
                  <a:pt x="513" y="752"/>
                </a:cubicBezTo>
                <a:cubicBezTo>
                  <a:pt x="513" y="869"/>
                  <a:pt x="513" y="869"/>
                  <a:pt x="513" y="869"/>
                </a:cubicBezTo>
                <a:cubicBezTo>
                  <a:pt x="708" y="869"/>
                  <a:pt x="708" y="869"/>
                  <a:pt x="708" y="869"/>
                </a:cubicBezTo>
                <a:cubicBezTo>
                  <a:pt x="708" y="989"/>
                  <a:pt x="708" y="989"/>
                  <a:pt x="708" y="989"/>
                </a:cubicBezTo>
                <a:cubicBezTo>
                  <a:pt x="533" y="989"/>
                  <a:pt x="533" y="989"/>
                  <a:pt x="533" y="989"/>
                </a:cubicBezTo>
                <a:cubicBezTo>
                  <a:pt x="572" y="1080"/>
                  <a:pt x="663" y="1145"/>
                  <a:pt x="768" y="1145"/>
                </a:cubicBezTo>
                <a:close/>
                <a:moveTo>
                  <a:pt x="1322" y="466"/>
                </a:moveTo>
                <a:cubicBezTo>
                  <a:pt x="1273" y="363"/>
                  <a:pt x="1196" y="277"/>
                  <a:pt x="1100" y="215"/>
                </a:cubicBezTo>
                <a:cubicBezTo>
                  <a:pt x="1001" y="152"/>
                  <a:pt x="886" y="118"/>
                  <a:pt x="768" y="118"/>
                </a:cubicBezTo>
                <a:cubicBezTo>
                  <a:pt x="768" y="118"/>
                  <a:pt x="768" y="118"/>
                  <a:pt x="768" y="118"/>
                </a:cubicBezTo>
                <a:cubicBezTo>
                  <a:pt x="650" y="118"/>
                  <a:pt x="535" y="152"/>
                  <a:pt x="436" y="215"/>
                </a:cubicBezTo>
                <a:cubicBezTo>
                  <a:pt x="340" y="277"/>
                  <a:pt x="263" y="363"/>
                  <a:pt x="214" y="466"/>
                </a:cubicBezTo>
                <a:cubicBezTo>
                  <a:pt x="322" y="518"/>
                  <a:pt x="322" y="518"/>
                  <a:pt x="322" y="518"/>
                </a:cubicBezTo>
                <a:cubicBezTo>
                  <a:pt x="404" y="348"/>
                  <a:pt x="579" y="238"/>
                  <a:pt x="768" y="238"/>
                </a:cubicBezTo>
                <a:cubicBezTo>
                  <a:pt x="768" y="238"/>
                  <a:pt x="768" y="238"/>
                  <a:pt x="768" y="238"/>
                </a:cubicBezTo>
                <a:cubicBezTo>
                  <a:pt x="957" y="238"/>
                  <a:pt x="1132" y="348"/>
                  <a:pt x="1214" y="518"/>
                </a:cubicBezTo>
                <a:lnTo>
                  <a:pt x="1322" y="4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TextBox 28">
            <a:extLst>
              <a:ext uri="{FF2B5EF4-FFF2-40B4-BE49-F238E27FC236}">
                <a16:creationId xmlns:a16="http://schemas.microsoft.com/office/drawing/2014/main" id="{CF50B1A5-2860-4409-BBCF-EAFC71637801}"/>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38</a:t>
            </a:r>
          </a:p>
        </p:txBody>
      </p:sp>
    </p:spTree>
    <p:extLst>
      <p:ext uri="{BB962C8B-B14F-4D97-AF65-F5344CB8AC3E}">
        <p14:creationId xmlns:p14="http://schemas.microsoft.com/office/powerpoint/2010/main" val="114382393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FE5215C-81BB-4B4C-B0C0-C162B8DC1A7E}"/>
              </a:ext>
            </a:extLst>
          </p:cNvPr>
          <p:cNvSpPr txBox="1"/>
          <p:nvPr/>
        </p:nvSpPr>
        <p:spPr>
          <a:xfrm>
            <a:off x="645885" y="644567"/>
            <a:ext cx="10900229" cy="4568943"/>
          </a:xfrm>
          <a:prstGeom prst="rect">
            <a:avLst/>
          </a:prstGeom>
          <a:noFill/>
        </p:spPr>
        <p:txBody>
          <a:bodyPr wrap="square">
            <a:spAutoFit/>
          </a:bodyPr>
          <a:lstStyle/>
          <a:p>
            <a:pPr marR="0" lvl="0" algn="ctr">
              <a:lnSpc>
                <a:spcPct val="150000"/>
              </a:lnSpc>
              <a:spcBef>
                <a:spcPts val="0"/>
              </a:spcBef>
              <a:spcAft>
                <a:spcPts val="0"/>
              </a:spcAft>
            </a:pPr>
            <a:r>
              <a:rPr lang="en-US" sz="3600" b="1" dirty="0">
                <a:effectLst/>
                <a:latin typeface="Times New Roman" panose="02020603050405020304" pitchFamily="18" charset="0"/>
                <a:ea typeface="Times New Roman" panose="02020603050405020304" pitchFamily="18" charset="0"/>
                <a:cs typeface="Times New Roman" panose="02020603050405020304" pitchFamily="18" charset="0"/>
              </a:rPr>
              <a:t>THIẾT KẾ TỔNG QUÁT CỦA ĐỀ TÀI</a:t>
            </a:r>
          </a:p>
          <a:p>
            <a:pPr marR="0" lvl="0" algn="just">
              <a:lnSpc>
                <a:spcPct val="150000"/>
              </a:lnSpc>
              <a:spcBef>
                <a:spcPts val="0"/>
              </a:spcBef>
              <a:spcAft>
                <a:spcPts val="0"/>
              </a:spcAft>
            </a:pP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marR="0" lvl="0" indent="-457200" algn="just">
              <a:lnSpc>
                <a:spcPct val="150000"/>
              </a:lnSpc>
              <a:spcBef>
                <a:spcPts val="0"/>
              </a:spcBef>
              <a:spcAft>
                <a:spcPts val="0"/>
              </a:spcAft>
              <a:buFont typeface="Arial" panose="020B0604020202020204" pitchFamily="34" charset="0"/>
              <a:buChar char="•"/>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Nhắn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miễn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phí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nhắn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just">
              <a:lnSpc>
                <a:spcPct val="150000"/>
              </a:lnSpc>
              <a:spcBef>
                <a:spcPts val="0"/>
              </a:spcBef>
              <a:spcAft>
                <a:spcPts val="0"/>
              </a:spcAft>
              <a:buFont typeface="Arial" panose="020B0604020202020204" pitchFamily="34" charset="0"/>
              <a:buChar char="•"/>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Gọi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miễn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phí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cuộc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gọi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thoại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cuộc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gọi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video.</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just">
              <a:lnSpc>
                <a:spcPct val="150000"/>
              </a:lnSpc>
              <a:spcBef>
                <a:spcPts val="0"/>
              </a:spcBef>
              <a:spcAft>
                <a:spcPts val="0"/>
              </a:spcAft>
              <a:buFont typeface="Arial" panose="020B0604020202020204" pitchFamily="34" charset="0"/>
              <a:buChar char="•"/>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nối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bạn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thoại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username, ID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gợi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ý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bạn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dựa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vị</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just">
              <a:lnSpc>
                <a:spcPct val="150000"/>
              </a:lnSpc>
              <a:spcBef>
                <a:spcPts val="0"/>
              </a:spcBef>
              <a:spcAft>
                <a:spcPts val="0"/>
              </a:spcAft>
              <a:buFont typeface="Arial" panose="020B0604020202020204" pitchFamily="34" charset="0"/>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15788BA9-18EC-46AD-96E7-30D41B7EFA81}"/>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3</a:t>
            </a:r>
          </a:p>
        </p:txBody>
      </p:sp>
    </p:spTree>
    <p:extLst>
      <p:ext uri="{BB962C8B-B14F-4D97-AF65-F5344CB8AC3E}">
        <p14:creationId xmlns:p14="http://schemas.microsoft.com/office/powerpoint/2010/main" val="1870517690"/>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951561" y="1887932"/>
            <a:ext cx="2084593" cy="4101818"/>
            <a:chOff x="6264275" y="1687513"/>
            <a:chExt cx="1768476" cy="3479800"/>
          </a:xfrm>
          <a:solidFill>
            <a:srgbClr val="3B3250"/>
          </a:solidFill>
        </p:grpSpPr>
        <p:sp>
          <p:nvSpPr>
            <p:cNvPr id="9" name="Freeform 5"/>
            <p:cNvSpPr>
              <a:spLocks/>
            </p:cNvSpPr>
            <p:nvPr/>
          </p:nvSpPr>
          <p:spPr bwMode="auto">
            <a:xfrm>
              <a:off x="6296025" y="1687513"/>
              <a:ext cx="1708150" cy="3479800"/>
            </a:xfrm>
            <a:custGeom>
              <a:avLst/>
              <a:gdLst>
                <a:gd name="T0" fmla="*/ 557 w 658"/>
                <a:gd name="T1" fmla="*/ 1340 h 1340"/>
                <a:gd name="T2" fmla="*/ 100 w 658"/>
                <a:gd name="T3" fmla="*/ 1340 h 1340"/>
                <a:gd name="T4" fmla="*/ 0 w 658"/>
                <a:gd name="T5" fmla="*/ 1239 h 1340"/>
                <a:gd name="T6" fmla="*/ 0 w 658"/>
                <a:gd name="T7" fmla="*/ 100 h 1340"/>
                <a:gd name="T8" fmla="*/ 100 w 658"/>
                <a:gd name="T9" fmla="*/ 0 h 1340"/>
                <a:gd name="T10" fmla="*/ 557 w 658"/>
                <a:gd name="T11" fmla="*/ 0 h 1340"/>
                <a:gd name="T12" fmla="*/ 658 w 658"/>
                <a:gd name="T13" fmla="*/ 100 h 1340"/>
                <a:gd name="T14" fmla="*/ 658 w 658"/>
                <a:gd name="T15" fmla="*/ 1239 h 1340"/>
                <a:gd name="T16" fmla="*/ 557 w 658"/>
                <a:gd name="T17" fmla="*/ 1340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8" h="1340">
                  <a:moveTo>
                    <a:pt x="557" y="1340"/>
                  </a:moveTo>
                  <a:cubicBezTo>
                    <a:pt x="100" y="1340"/>
                    <a:pt x="100" y="1340"/>
                    <a:pt x="100" y="1340"/>
                  </a:cubicBezTo>
                  <a:cubicBezTo>
                    <a:pt x="45" y="1340"/>
                    <a:pt x="0" y="1295"/>
                    <a:pt x="0" y="1239"/>
                  </a:cubicBezTo>
                  <a:cubicBezTo>
                    <a:pt x="0" y="100"/>
                    <a:pt x="0" y="100"/>
                    <a:pt x="0" y="100"/>
                  </a:cubicBezTo>
                  <a:cubicBezTo>
                    <a:pt x="0" y="45"/>
                    <a:pt x="45" y="0"/>
                    <a:pt x="100" y="0"/>
                  </a:cubicBezTo>
                  <a:cubicBezTo>
                    <a:pt x="557" y="0"/>
                    <a:pt x="557" y="0"/>
                    <a:pt x="557" y="0"/>
                  </a:cubicBezTo>
                  <a:cubicBezTo>
                    <a:pt x="613" y="0"/>
                    <a:pt x="658" y="45"/>
                    <a:pt x="658" y="100"/>
                  </a:cubicBezTo>
                  <a:cubicBezTo>
                    <a:pt x="658" y="1239"/>
                    <a:pt x="658" y="1239"/>
                    <a:pt x="658" y="1239"/>
                  </a:cubicBezTo>
                  <a:cubicBezTo>
                    <a:pt x="658" y="1295"/>
                    <a:pt x="613" y="1340"/>
                    <a:pt x="557" y="13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7986713" y="2489201"/>
              <a:ext cx="46038" cy="406400"/>
            </a:xfrm>
            <a:custGeom>
              <a:avLst/>
              <a:gdLst>
                <a:gd name="T0" fmla="*/ 9 w 18"/>
                <a:gd name="T1" fmla="*/ 156 h 156"/>
                <a:gd name="T2" fmla="*/ 9 w 18"/>
                <a:gd name="T3" fmla="*/ 156 h 156"/>
                <a:gd name="T4" fmla="*/ 0 w 18"/>
                <a:gd name="T5" fmla="*/ 146 h 156"/>
                <a:gd name="T6" fmla="*/ 0 w 18"/>
                <a:gd name="T7" fmla="*/ 9 h 156"/>
                <a:gd name="T8" fmla="*/ 9 w 18"/>
                <a:gd name="T9" fmla="*/ 0 h 156"/>
                <a:gd name="T10" fmla="*/ 9 w 18"/>
                <a:gd name="T11" fmla="*/ 0 h 156"/>
                <a:gd name="T12" fmla="*/ 18 w 18"/>
                <a:gd name="T13" fmla="*/ 9 h 156"/>
                <a:gd name="T14" fmla="*/ 18 w 18"/>
                <a:gd name="T15" fmla="*/ 146 h 156"/>
                <a:gd name="T16" fmla="*/ 9 w 18"/>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56">
                  <a:moveTo>
                    <a:pt x="9" y="156"/>
                  </a:moveTo>
                  <a:cubicBezTo>
                    <a:pt x="9" y="156"/>
                    <a:pt x="9" y="156"/>
                    <a:pt x="9" y="156"/>
                  </a:cubicBezTo>
                  <a:cubicBezTo>
                    <a:pt x="4" y="156"/>
                    <a:pt x="0" y="151"/>
                    <a:pt x="0" y="146"/>
                  </a:cubicBezTo>
                  <a:cubicBezTo>
                    <a:pt x="0" y="9"/>
                    <a:pt x="0" y="9"/>
                    <a:pt x="0" y="9"/>
                  </a:cubicBezTo>
                  <a:cubicBezTo>
                    <a:pt x="0" y="4"/>
                    <a:pt x="4" y="0"/>
                    <a:pt x="9" y="0"/>
                  </a:cubicBezTo>
                  <a:cubicBezTo>
                    <a:pt x="9" y="0"/>
                    <a:pt x="9" y="0"/>
                    <a:pt x="9" y="0"/>
                  </a:cubicBezTo>
                  <a:cubicBezTo>
                    <a:pt x="14" y="0"/>
                    <a:pt x="18" y="4"/>
                    <a:pt x="18" y="9"/>
                  </a:cubicBezTo>
                  <a:cubicBezTo>
                    <a:pt x="18" y="146"/>
                    <a:pt x="18" y="146"/>
                    <a:pt x="18" y="146"/>
                  </a:cubicBezTo>
                  <a:cubicBezTo>
                    <a:pt x="18" y="151"/>
                    <a:pt x="14" y="156"/>
                    <a:pt x="9"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6264275" y="2397126"/>
              <a:ext cx="65088" cy="263525"/>
            </a:xfrm>
            <a:custGeom>
              <a:avLst/>
              <a:gdLst>
                <a:gd name="T0" fmla="*/ 13 w 25"/>
                <a:gd name="T1" fmla="*/ 102 h 102"/>
                <a:gd name="T2" fmla="*/ 13 w 25"/>
                <a:gd name="T3" fmla="*/ 102 h 102"/>
                <a:gd name="T4" fmla="*/ 0 w 25"/>
                <a:gd name="T5" fmla="*/ 90 h 102"/>
                <a:gd name="T6" fmla="*/ 0 w 25"/>
                <a:gd name="T7" fmla="*/ 12 h 102"/>
                <a:gd name="T8" fmla="*/ 13 w 25"/>
                <a:gd name="T9" fmla="*/ 0 h 102"/>
                <a:gd name="T10" fmla="*/ 13 w 25"/>
                <a:gd name="T11" fmla="*/ 0 h 102"/>
                <a:gd name="T12" fmla="*/ 25 w 25"/>
                <a:gd name="T13" fmla="*/ 12 h 102"/>
                <a:gd name="T14" fmla="*/ 25 w 25"/>
                <a:gd name="T15" fmla="*/ 90 h 102"/>
                <a:gd name="T16" fmla="*/ 13 w 25"/>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02">
                  <a:moveTo>
                    <a:pt x="13" y="102"/>
                  </a:moveTo>
                  <a:cubicBezTo>
                    <a:pt x="13" y="102"/>
                    <a:pt x="13" y="102"/>
                    <a:pt x="13" y="102"/>
                  </a:cubicBezTo>
                  <a:cubicBezTo>
                    <a:pt x="6" y="102"/>
                    <a:pt x="0" y="96"/>
                    <a:pt x="0" y="90"/>
                  </a:cubicBezTo>
                  <a:cubicBezTo>
                    <a:pt x="0" y="12"/>
                    <a:pt x="0" y="12"/>
                    <a:pt x="0" y="12"/>
                  </a:cubicBezTo>
                  <a:cubicBezTo>
                    <a:pt x="0" y="5"/>
                    <a:pt x="6" y="0"/>
                    <a:pt x="13" y="0"/>
                  </a:cubicBezTo>
                  <a:cubicBezTo>
                    <a:pt x="13" y="0"/>
                    <a:pt x="13" y="0"/>
                    <a:pt x="13" y="0"/>
                  </a:cubicBezTo>
                  <a:cubicBezTo>
                    <a:pt x="19" y="0"/>
                    <a:pt x="25" y="5"/>
                    <a:pt x="25" y="12"/>
                  </a:cubicBezTo>
                  <a:cubicBezTo>
                    <a:pt x="25" y="90"/>
                    <a:pt x="25" y="90"/>
                    <a:pt x="25" y="90"/>
                  </a:cubicBezTo>
                  <a:cubicBezTo>
                    <a:pt x="25" y="96"/>
                    <a:pt x="19" y="102"/>
                    <a:pt x="13"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p:nvSpPr>
          <p:spPr bwMode="auto">
            <a:xfrm>
              <a:off x="6264275" y="2711451"/>
              <a:ext cx="63500" cy="263525"/>
            </a:xfrm>
            <a:custGeom>
              <a:avLst/>
              <a:gdLst>
                <a:gd name="T0" fmla="*/ 12 w 24"/>
                <a:gd name="T1" fmla="*/ 102 h 102"/>
                <a:gd name="T2" fmla="*/ 12 w 24"/>
                <a:gd name="T3" fmla="*/ 102 h 102"/>
                <a:gd name="T4" fmla="*/ 0 w 24"/>
                <a:gd name="T5" fmla="*/ 90 h 102"/>
                <a:gd name="T6" fmla="*/ 0 w 24"/>
                <a:gd name="T7" fmla="*/ 13 h 102"/>
                <a:gd name="T8" fmla="*/ 12 w 24"/>
                <a:gd name="T9" fmla="*/ 0 h 102"/>
                <a:gd name="T10" fmla="*/ 12 w 24"/>
                <a:gd name="T11" fmla="*/ 0 h 102"/>
                <a:gd name="T12" fmla="*/ 24 w 24"/>
                <a:gd name="T13" fmla="*/ 13 h 102"/>
                <a:gd name="T14" fmla="*/ 24 w 24"/>
                <a:gd name="T15" fmla="*/ 90 h 102"/>
                <a:gd name="T16" fmla="*/ 12 w 24"/>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02">
                  <a:moveTo>
                    <a:pt x="12" y="102"/>
                  </a:moveTo>
                  <a:cubicBezTo>
                    <a:pt x="12" y="102"/>
                    <a:pt x="12" y="102"/>
                    <a:pt x="12" y="102"/>
                  </a:cubicBezTo>
                  <a:cubicBezTo>
                    <a:pt x="5" y="102"/>
                    <a:pt x="0" y="97"/>
                    <a:pt x="0" y="90"/>
                  </a:cubicBezTo>
                  <a:cubicBezTo>
                    <a:pt x="0" y="13"/>
                    <a:pt x="0" y="13"/>
                    <a:pt x="0" y="13"/>
                  </a:cubicBezTo>
                  <a:cubicBezTo>
                    <a:pt x="0" y="6"/>
                    <a:pt x="5" y="0"/>
                    <a:pt x="12" y="0"/>
                  </a:cubicBezTo>
                  <a:cubicBezTo>
                    <a:pt x="12" y="0"/>
                    <a:pt x="12" y="0"/>
                    <a:pt x="12" y="0"/>
                  </a:cubicBezTo>
                  <a:cubicBezTo>
                    <a:pt x="19" y="0"/>
                    <a:pt x="24" y="6"/>
                    <a:pt x="24" y="13"/>
                  </a:cubicBezTo>
                  <a:cubicBezTo>
                    <a:pt x="24" y="90"/>
                    <a:pt x="24" y="90"/>
                    <a:pt x="24" y="90"/>
                  </a:cubicBezTo>
                  <a:cubicBezTo>
                    <a:pt x="24" y="97"/>
                    <a:pt x="19" y="102"/>
                    <a:pt x="12"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6270625" y="2141538"/>
              <a:ext cx="50800" cy="150813"/>
            </a:xfrm>
            <a:custGeom>
              <a:avLst/>
              <a:gdLst>
                <a:gd name="T0" fmla="*/ 10 w 20"/>
                <a:gd name="T1" fmla="*/ 58 h 58"/>
                <a:gd name="T2" fmla="*/ 10 w 20"/>
                <a:gd name="T3" fmla="*/ 58 h 58"/>
                <a:gd name="T4" fmla="*/ 0 w 20"/>
                <a:gd name="T5" fmla="*/ 49 h 58"/>
                <a:gd name="T6" fmla="*/ 0 w 20"/>
                <a:gd name="T7" fmla="*/ 10 h 58"/>
                <a:gd name="T8" fmla="*/ 10 w 20"/>
                <a:gd name="T9" fmla="*/ 0 h 58"/>
                <a:gd name="T10" fmla="*/ 10 w 20"/>
                <a:gd name="T11" fmla="*/ 0 h 58"/>
                <a:gd name="T12" fmla="*/ 20 w 20"/>
                <a:gd name="T13" fmla="*/ 10 h 58"/>
                <a:gd name="T14" fmla="*/ 20 w 20"/>
                <a:gd name="T15" fmla="*/ 49 h 58"/>
                <a:gd name="T16" fmla="*/ 10 w 20"/>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0" y="58"/>
                  </a:moveTo>
                  <a:cubicBezTo>
                    <a:pt x="10" y="58"/>
                    <a:pt x="10" y="58"/>
                    <a:pt x="10" y="58"/>
                  </a:cubicBezTo>
                  <a:cubicBezTo>
                    <a:pt x="5" y="58"/>
                    <a:pt x="0" y="54"/>
                    <a:pt x="0" y="49"/>
                  </a:cubicBezTo>
                  <a:cubicBezTo>
                    <a:pt x="0" y="10"/>
                    <a:pt x="0" y="10"/>
                    <a:pt x="0" y="10"/>
                  </a:cubicBezTo>
                  <a:cubicBezTo>
                    <a:pt x="0" y="4"/>
                    <a:pt x="5" y="0"/>
                    <a:pt x="10" y="0"/>
                  </a:cubicBezTo>
                  <a:cubicBezTo>
                    <a:pt x="10" y="0"/>
                    <a:pt x="10" y="0"/>
                    <a:pt x="10" y="0"/>
                  </a:cubicBezTo>
                  <a:cubicBezTo>
                    <a:pt x="15" y="0"/>
                    <a:pt x="20" y="4"/>
                    <a:pt x="20" y="10"/>
                  </a:cubicBezTo>
                  <a:cubicBezTo>
                    <a:pt x="20" y="49"/>
                    <a:pt x="20" y="49"/>
                    <a:pt x="20" y="49"/>
                  </a:cubicBezTo>
                  <a:cubicBezTo>
                    <a:pt x="20" y="54"/>
                    <a:pt x="15" y="58"/>
                    <a:pt x="1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6758434" y="1887932"/>
            <a:ext cx="2088336" cy="4101818"/>
            <a:chOff x="4156075" y="1687513"/>
            <a:chExt cx="1771651" cy="3479800"/>
          </a:xfrm>
          <a:solidFill>
            <a:srgbClr val="3B3250"/>
          </a:solidFill>
        </p:grpSpPr>
        <p:sp>
          <p:nvSpPr>
            <p:cNvPr id="15" name="Freeform 14"/>
            <p:cNvSpPr>
              <a:spLocks/>
            </p:cNvSpPr>
            <p:nvPr/>
          </p:nvSpPr>
          <p:spPr bwMode="auto">
            <a:xfrm>
              <a:off x="4187825" y="1687513"/>
              <a:ext cx="1708150" cy="3479800"/>
            </a:xfrm>
            <a:custGeom>
              <a:avLst/>
              <a:gdLst>
                <a:gd name="T0" fmla="*/ 557 w 658"/>
                <a:gd name="T1" fmla="*/ 1340 h 1340"/>
                <a:gd name="T2" fmla="*/ 101 w 658"/>
                <a:gd name="T3" fmla="*/ 1340 h 1340"/>
                <a:gd name="T4" fmla="*/ 0 w 658"/>
                <a:gd name="T5" fmla="*/ 1239 h 1340"/>
                <a:gd name="T6" fmla="*/ 0 w 658"/>
                <a:gd name="T7" fmla="*/ 100 h 1340"/>
                <a:gd name="T8" fmla="*/ 101 w 658"/>
                <a:gd name="T9" fmla="*/ 0 h 1340"/>
                <a:gd name="T10" fmla="*/ 557 w 658"/>
                <a:gd name="T11" fmla="*/ 0 h 1340"/>
                <a:gd name="T12" fmla="*/ 658 w 658"/>
                <a:gd name="T13" fmla="*/ 100 h 1340"/>
                <a:gd name="T14" fmla="*/ 658 w 658"/>
                <a:gd name="T15" fmla="*/ 1239 h 1340"/>
                <a:gd name="T16" fmla="*/ 557 w 658"/>
                <a:gd name="T17" fmla="*/ 1340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8" h="1340">
                  <a:moveTo>
                    <a:pt x="557" y="1340"/>
                  </a:moveTo>
                  <a:cubicBezTo>
                    <a:pt x="101" y="1340"/>
                    <a:pt x="101" y="1340"/>
                    <a:pt x="101" y="1340"/>
                  </a:cubicBezTo>
                  <a:cubicBezTo>
                    <a:pt x="45" y="1340"/>
                    <a:pt x="0" y="1295"/>
                    <a:pt x="0" y="1239"/>
                  </a:cubicBezTo>
                  <a:cubicBezTo>
                    <a:pt x="0" y="100"/>
                    <a:pt x="0" y="100"/>
                    <a:pt x="0" y="100"/>
                  </a:cubicBezTo>
                  <a:cubicBezTo>
                    <a:pt x="0" y="45"/>
                    <a:pt x="45" y="0"/>
                    <a:pt x="101" y="0"/>
                  </a:cubicBezTo>
                  <a:cubicBezTo>
                    <a:pt x="557" y="0"/>
                    <a:pt x="557" y="0"/>
                    <a:pt x="557" y="0"/>
                  </a:cubicBezTo>
                  <a:cubicBezTo>
                    <a:pt x="613" y="0"/>
                    <a:pt x="658" y="45"/>
                    <a:pt x="658" y="100"/>
                  </a:cubicBezTo>
                  <a:cubicBezTo>
                    <a:pt x="658" y="1239"/>
                    <a:pt x="658" y="1239"/>
                    <a:pt x="658" y="1239"/>
                  </a:cubicBezTo>
                  <a:cubicBezTo>
                    <a:pt x="658" y="1295"/>
                    <a:pt x="613" y="1340"/>
                    <a:pt x="557" y="13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p:nvSpPr>
          <p:spPr bwMode="auto">
            <a:xfrm>
              <a:off x="5878513" y="2489201"/>
              <a:ext cx="49213" cy="406400"/>
            </a:xfrm>
            <a:custGeom>
              <a:avLst/>
              <a:gdLst>
                <a:gd name="T0" fmla="*/ 9 w 19"/>
                <a:gd name="T1" fmla="*/ 156 h 156"/>
                <a:gd name="T2" fmla="*/ 9 w 19"/>
                <a:gd name="T3" fmla="*/ 156 h 156"/>
                <a:gd name="T4" fmla="*/ 0 w 19"/>
                <a:gd name="T5" fmla="*/ 146 h 156"/>
                <a:gd name="T6" fmla="*/ 0 w 19"/>
                <a:gd name="T7" fmla="*/ 9 h 156"/>
                <a:gd name="T8" fmla="*/ 9 w 19"/>
                <a:gd name="T9" fmla="*/ 0 h 156"/>
                <a:gd name="T10" fmla="*/ 9 w 19"/>
                <a:gd name="T11" fmla="*/ 0 h 156"/>
                <a:gd name="T12" fmla="*/ 19 w 19"/>
                <a:gd name="T13" fmla="*/ 9 h 156"/>
                <a:gd name="T14" fmla="*/ 19 w 19"/>
                <a:gd name="T15" fmla="*/ 146 h 156"/>
                <a:gd name="T16" fmla="*/ 9 w 19"/>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56">
                  <a:moveTo>
                    <a:pt x="9" y="156"/>
                  </a:moveTo>
                  <a:cubicBezTo>
                    <a:pt x="9" y="156"/>
                    <a:pt x="9" y="156"/>
                    <a:pt x="9" y="156"/>
                  </a:cubicBezTo>
                  <a:cubicBezTo>
                    <a:pt x="4" y="156"/>
                    <a:pt x="0" y="151"/>
                    <a:pt x="0" y="146"/>
                  </a:cubicBezTo>
                  <a:cubicBezTo>
                    <a:pt x="0" y="9"/>
                    <a:pt x="0" y="9"/>
                    <a:pt x="0" y="9"/>
                  </a:cubicBezTo>
                  <a:cubicBezTo>
                    <a:pt x="0" y="4"/>
                    <a:pt x="4" y="0"/>
                    <a:pt x="9" y="0"/>
                  </a:cubicBezTo>
                  <a:cubicBezTo>
                    <a:pt x="9" y="0"/>
                    <a:pt x="9" y="0"/>
                    <a:pt x="9" y="0"/>
                  </a:cubicBezTo>
                  <a:cubicBezTo>
                    <a:pt x="14" y="0"/>
                    <a:pt x="19" y="4"/>
                    <a:pt x="19" y="9"/>
                  </a:cubicBezTo>
                  <a:cubicBezTo>
                    <a:pt x="19" y="146"/>
                    <a:pt x="19" y="146"/>
                    <a:pt x="19" y="146"/>
                  </a:cubicBezTo>
                  <a:cubicBezTo>
                    <a:pt x="19" y="151"/>
                    <a:pt x="14" y="156"/>
                    <a:pt x="9"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4156075" y="2397126"/>
              <a:ext cx="65088" cy="263525"/>
            </a:xfrm>
            <a:custGeom>
              <a:avLst/>
              <a:gdLst>
                <a:gd name="T0" fmla="*/ 13 w 25"/>
                <a:gd name="T1" fmla="*/ 102 h 102"/>
                <a:gd name="T2" fmla="*/ 13 w 25"/>
                <a:gd name="T3" fmla="*/ 102 h 102"/>
                <a:gd name="T4" fmla="*/ 0 w 25"/>
                <a:gd name="T5" fmla="*/ 90 h 102"/>
                <a:gd name="T6" fmla="*/ 0 w 25"/>
                <a:gd name="T7" fmla="*/ 12 h 102"/>
                <a:gd name="T8" fmla="*/ 13 w 25"/>
                <a:gd name="T9" fmla="*/ 0 h 102"/>
                <a:gd name="T10" fmla="*/ 13 w 25"/>
                <a:gd name="T11" fmla="*/ 0 h 102"/>
                <a:gd name="T12" fmla="*/ 25 w 25"/>
                <a:gd name="T13" fmla="*/ 12 h 102"/>
                <a:gd name="T14" fmla="*/ 25 w 25"/>
                <a:gd name="T15" fmla="*/ 90 h 102"/>
                <a:gd name="T16" fmla="*/ 13 w 25"/>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02">
                  <a:moveTo>
                    <a:pt x="13" y="102"/>
                  </a:moveTo>
                  <a:cubicBezTo>
                    <a:pt x="13" y="102"/>
                    <a:pt x="13" y="102"/>
                    <a:pt x="13" y="102"/>
                  </a:cubicBezTo>
                  <a:cubicBezTo>
                    <a:pt x="6" y="102"/>
                    <a:pt x="0" y="96"/>
                    <a:pt x="0" y="90"/>
                  </a:cubicBezTo>
                  <a:cubicBezTo>
                    <a:pt x="0" y="12"/>
                    <a:pt x="0" y="12"/>
                    <a:pt x="0" y="12"/>
                  </a:cubicBezTo>
                  <a:cubicBezTo>
                    <a:pt x="0" y="5"/>
                    <a:pt x="6" y="0"/>
                    <a:pt x="13" y="0"/>
                  </a:cubicBezTo>
                  <a:cubicBezTo>
                    <a:pt x="13" y="0"/>
                    <a:pt x="13" y="0"/>
                    <a:pt x="13" y="0"/>
                  </a:cubicBezTo>
                  <a:cubicBezTo>
                    <a:pt x="19" y="0"/>
                    <a:pt x="25" y="5"/>
                    <a:pt x="25" y="12"/>
                  </a:cubicBezTo>
                  <a:cubicBezTo>
                    <a:pt x="25" y="90"/>
                    <a:pt x="25" y="90"/>
                    <a:pt x="25" y="90"/>
                  </a:cubicBezTo>
                  <a:cubicBezTo>
                    <a:pt x="25" y="96"/>
                    <a:pt x="19" y="102"/>
                    <a:pt x="13"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auto">
            <a:xfrm>
              <a:off x="4156075" y="2711451"/>
              <a:ext cx="61913" cy="263525"/>
            </a:xfrm>
            <a:custGeom>
              <a:avLst/>
              <a:gdLst>
                <a:gd name="T0" fmla="*/ 12 w 24"/>
                <a:gd name="T1" fmla="*/ 102 h 102"/>
                <a:gd name="T2" fmla="*/ 12 w 24"/>
                <a:gd name="T3" fmla="*/ 102 h 102"/>
                <a:gd name="T4" fmla="*/ 0 w 24"/>
                <a:gd name="T5" fmla="*/ 90 h 102"/>
                <a:gd name="T6" fmla="*/ 0 w 24"/>
                <a:gd name="T7" fmla="*/ 13 h 102"/>
                <a:gd name="T8" fmla="*/ 12 w 24"/>
                <a:gd name="T9" fmla="*/ 0 h 102"/>
                <a:gd name="T10" fmla="*/ 12 w 24"/>
                <a:gd name="T11" fmla="*/ 0 h 102"/>
                <a:gd name="T12" fmla="*/ 24 w 24"/>
                <a:gd name="T13" fmla="*/ 13 h 102"/>
                <a:gd name="T14" fmla="*/ 24 w 24"/>
                <a:gd name="T15" fmla="*/ 90 h 102"/>
                <a:gd name="T16" fmla="*/ 12 w 24"/>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02">
                  <a:moveTo>
                    <a:pt x="12" y="102"/>
                  </a:moveTo>
                  <a:cubicBezTo>
                    <a:pt x="12" y="102"/>
                    <a:pt x="12" y="102"/>
                    <a:pt x="12" y="102"/>
                  </a:cubicBezTo>
                  <a:cubicBezTo>
                    <a:pt x="5" y="102"/>
                    <a:pt x="0" y="97"/>
                    <a:pt x="0" y="90"/>
                  </a:cubicBezTo>
                  <a:cubicBezTo>
                    <a:pt x="0" y="13"/>
                    <a:pt x="0" y="13"/>
                    <a:pt x="0" y="13"/>
                  </a:cubicBezTo>
                  <a:cubicBezTo>
                    <a:pt x="0" y="6"/>
                    <a:pt x="5" y="0"/>
                    <a:pt x="12" y="0"/>
                  </a:cubicBezTo>
                  <a:cubicBezTo>
                    <a:pt x="12" y="0"/>
                    <a:pt x="12" y="0"/>
                    <a:pt x="12" y="0"/>
                  </a:cubicBezTo>
                  <a:cubicBezTo>
                    <a:pt x="19" y="0"/>
                    <a:pt x="24" y="6"/>
                    <a:pt x="24" y="13"/>
                  </a:cubicBezTo>
                  <a:cubicBezTo>
                    <a:pt x="24" y="90"/>
                    <a:pt x="24" y="90"/>
                    <a:pt x="24" y="90"/>
                  </a:cubicBezTo>
                  <a:cubicBezTo>
                    <a:pt x="24" y="97"/>
                    <a:pt x="19" y="102"/>
                    <a:pt x="12"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p:nvSpPr>
          <p:spPr bwMode="auto">
            <a:xfrm>
              <a:off x="4160838" y="2141538"/>
              <a:ext cx="52388" cy="150813"/>
            </a:xfrm>
            <a:custGeom>
              <a:avLst/>
              <a:gdLst>
                <a:gd name="T0" fmla="*/ 10 w 20"/>
                <a:gd name="T1" fmla="*/ 58 h 58"/>
                <a:gd name="T2" fmla="*/ 10 w 20"/>
                <a:gd name="T3" fmla="*/ 58 h 58"/>
                <a:gd name="T4" fmla="*/ 0 w 20"/>
                <a:gd name="T5" fmla="*/ 49 h 58"/>
                <a:gd name="T6" fmla="*/ 0 w 20"/>
                <a:gd name="T7" fmla="*/ 10 h 58"/>
                <a:gd name="T8" fmla="*/ 10 w 20"/>
                <a:gd name="T9" fmla="*/ 0 h 58"/>
                <a:gd name="T10" fmla="*/ 10 w 20"/>
                <a:gd name="T11" fmla="*/ 0 h 58"/>
                <a:gd name="T12" fmla="*/ 20 w 20"/>
                <a:gd name="T13" fmla="*/ 10 h 58"/>
                <a:gd name="T14" fmla="*/ 20 w 20"/>
                <a:gd name="T15" fmla="*/ 49 h 58"/>
                <a:gd name="T16" fmla="*/ 10 w 20"/>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0" y="58"/>
                  </a:moveTo>
                  <a:cubicBezTo>
                    <a:pt x="10" y="58"/>
                    <a:pt x="10" y="58"/>
                    <a:pt x="10" y="58"/>
                  </a:cubicBezTo>
                  <a:cubicBezTo>
                    <a:pt x="5" y="58"/>
                    <a:pt x="0" y="54"/>
                    <a:pt x="0" y="49"/>
                  </a:cubicBezTo>
                  <a:cubicBezTo>
                    <a:pt x="0" y="10"/>
                    <a:pt x="0" y="10"/>
                    <a:pt x="0" y="10"/>
                  </a:cubicBezTo>
                  <a:cubicBezTo>
                    <a:pt x="0" y="4"/>
                    <a:pt x="5" y="0"/>
                    <a:pt x="10" y="0"/>
                  </a:cubicBezTo>
                  <a:cubicBezTo>
                    <a:pt x="10" y="0"/>
                    <a:pt x="10" y="0"/>
                    <a:pt x="10" y="0"/>
                  </a:cubicBezTo>
                  <a:cubicBezTo>
                    <a:pt x="15" y="0"/>
                    <a:pt x="20" y="4"/>
                    <a:pt x="20" y="10"/>
                  </a:cubicBezTo>
                  <a:cubicBezTo>
                    <a:pt x="20" y="49"/>
                    <a:pt x="20" y="49"/>
                    <a:pt x="20" y="49"/>
                  </a:cubicBezTo>
                  <a:cubicBezTo>
                    <a:pt x="20" y="54"/>
                    <a:pt x="15" y="58"/>
                    <a:pt x="1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TextBox 22"/>
          <p:cNvSpPr txBox="1"/>
          <p:nvPr/>
        </p:nvSpPr>
        <p:spPr>
          <a:xfrm>
            <a:off x="838200" y="508371"/>
            <a:ext cx="10515600" cy="830997"/>
          </a:xfrm>
          <a:prstGeom prst="rect">
            <a:avLst/>
          </a:prstGeom>
          <a:noFill/>
        </p:spPr>
        <p:txBody>
          <a:bodyPr wrap="square" lIns="91440" tIns="45720" rIns="91440" bIns="45720" rtlCol="0">
            <a:spAutoFit/>
          </a:bodyPr>
          <a:lstStyle/>
          <a:p>
            <a:pPr algn="ctr"/>
            <a:r>
              <a:rPr lang="en-US" sz="4800" b="1" dirty="0">
                <a:solidFill>
                  <a:schemeClr val="bg1"/>
                </a:solidFill>
                <a:latin typeface="Sitka Small" pitchFamily="2" charset="0"/>
              </a:rPr>
              <a:t>TÌM KIẾM</a:t>
            </a:r>
          </a:p>
        </p:txBody>
      </p:sp>
      <p:sp>
        <p:nvSpPr>
          <p:cNvPr id="47" name="TextBox 46"/>
          <p:cNvSpPr txBox="1"/>
          <p:nvPr/>
        </p:nvSpPr>
        <p:spPr>
          <a:xfrm flipH="1">
            <a:off x="637308" y="2013308"/>
            <a:ext cx="5458692" cy="2599814"/>
          </a:xfrm>
          <a:prstGeom prst="rect">
            <a:avLst/>
          </a:prstGeom>
          <a:noFill/>
        </p:spPr>
        <p:txBody>
          <a:bodyPr wrap="square" lIns="91440" tIns="45720" rIns="91440" bIns="45720" rtlCol="0">
            <a:spAutoFit/>
          </a:bodyPr>
          <a:lstStyle/>
          <a:p>
            <a:pPr algn="just">
              <a:lnSpc>
                <a:spcPct val="150000"/>
              </a:lnSpc>
              <a:spcAft>
                <a:spcPts val="800"/>
              </a:spcAft>
            </a:pP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Cho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phép</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hệ</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thống</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truy</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xuất</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danh</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bạ</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để</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cập</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nhật</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các</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số</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điện</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thoại</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đã</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đăng</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ký</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sử</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dụng</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ứng</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dụng</a:t>
            </a:r>
            <a:endParaRPr lang="en-US" sz="2800" dirty="0">
              <a:solidFill>
                <a:schemeClr val="bg2"/>
              </a:solidFill>
              <a:effectLst/>
              <a:latin typeface="Sitka Small" pitchFamily="2" charset="0"/>
              <a:ea typeface="Calibri" panose="020F0502020204030204" pitchFamily="34" charset="0"/>
              <a:cs typeface="Times New Roman" panose="02020603050405020304" pitchFamily="18" charset="0"/>
            </a:endParaRPr>
          </a:p>
        </p:txBody>
      </p:sp>
      <p:sp>
        <p:nvSpPr>
          <p:cNvPr id="37" name="Freeform 6"/>
          <p:cNvSpPr>
            <a:spLocks/>
          </p:cNvSpPr>
          <p:nvPr/>
        </p:nvSpPr>
        <p:spPr bwMode="auto">
          <a:xfrm>
            <a:off x="-973146" y="5898613"/>
            <a:ext cx="3323286" cy="1481823"/>
          </a:xfrm>
          <a:custGeom>
            <a:avLst/>
            <a:gdLst>
              <a:gd name="T0" fmla="*/ 232 w 752"/>
              <a:gd name="T1" fmla="*/ 13 h 335"/>
              <a:gd name="T2" fmla="*/ 387 w 752"/>
              <a:gd name="T3" fmla="*/ 69 h 335"/>
              <a:gd name="T4" fmla="*/ 545 w 752"/>
              <a:gd name="T5" fmla="*/ 114 h 335"/>
              <a:gd name="T6" fmla="*/ 642 w 752"/>
              <a:gd name="T7" fmla="*/ 102 h 335"/>
              <a:gd name="T8" fmla="*/ 728 w 752"/>
              <a:gd name="T9" fmla="*/ 138 h 335"/>
              <a:gd name="T10" fmla="*/ 688 w 752"/>
              <a:gd name="T11" fmla="*/ 251 h 335"/>
              <a:gd name="T12" fmla="*/ 556 w 752"/>
              <a:gd name="T13" fmla="*/ 261 h 335"/>
              <a:gd name="T14" fmla="*/ 423 w 752"/>
              <a:gd name="T15" fmla="*/ 248 h 335"/>
              <a:gd name="T16" fmla="*/ 204 w 752"/>
              <a:gd name="T17" fmla="*/ 332 h 335"/>
              <a:gd name="T18" fmla="*/ 67 w 752"/>
              <a:gd name="T19" fmla="*/ 256 h 335"/>
              <a:gd name="T20" fmla="*/ 232 w 752"/>
              <a:gd name="T21" fmla="*/ 1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2" h="335">
                <a:moveTo>
                  <a:pt x="232" y="13"/>
                </a:moveTo>
                <a:cubicBezTo>
                  <a:pt x="287" y="19"/>
                  <a:pt x="338" y="45"/>
                  <a:pt x="387" y="69"/>
                </a:cubicBezTo>
                <a:cubicBezTo>
                  <a:pt x="437" y="93"/>
                  <a:pt x="490" y="116"/>
                  <a:pt x="545" y="114"/>
                </a:cubicBezTo>
                <a:cubicBezTo>
                  <a:pt x="578" y="113"/>
                  <a:pt x="609" y="104"/>
                  <a:pt x="642" y="102"/>
                </a:cubicBezTo>
                <a:cubicBezTo>
                  <a:pt x="674" y="101"/>
                  <a:pt x="710" y="111"/>
                  <a:pt x="728" y="138"/>
                </a:cubicBezTo>
                <a:cubicBezTo>
                  <a:pt x="752" y="176"/>
                  <a:pt x="728" y="230"/>
                  <a:pt x="688" y="251"/>
                </a:cubicBezTo>
                <a:cubicBezTo>
                  <a:pt x="648" y="272"/>
                  <a:pt x="600" y="269"/>
                  <a:pt x="556" y="261"/>
                </a:cubicBezTo>
                <a:cubicBezTo>
                  <a:pt x="512" y="253"/>
                  <a:pt x="467" y="242"/>
                  <a:pt x="423" y="248"/>
                </a:cubicBezTo>
                <a:cubicBezTo>
                  <a:pt x="345" y="260"/>
                  <a:pt x="283" y="326"/>
                  <a:pt x="204" y="332"/>
                </a:cubicBezTo>
                <a:cubicBezTo>
                  <a:pt x="149" y="335"/>
                  <a:pt x="93" y="304"/>
                  <a:pt x="67" y="256"/>
                </a:cubicBezTo>
                <a:cubicBezTo>
                  <a:pt x="0" y="134"/>
                  <a:pt x="100" y="0"/>
                  <a:pt x="232" y="13"/>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
          <p:cNvSpPr>
            <a:spLocks/>
          </p:cNvSpPr>
          <p:nvPr/>
        </p:nvSpPr>
        <p:spPr bwMode="auto">
          <a:xfrm>
            <a:off x="10649857" y="-717919"/>
            <a:ext cx="2036155" cy="2452580"/>
          </a:xfrm>
          <a:custGeom>
            <a:avLst/>
            <a:gdLst>
              <a:gd name="T0" fmla="*/ 44 w 461"/>
              <a:gd name="T1" fmla="*/ 80 h 555"/>
              <a:gd name="T2" fmla="*/ 16 w 461"/>
              <a:gd name="T3" fmla="*/ 207 h 555"/>
              <a:gd name="T4" fmla="*/ 107 w 461"/>
              <a:gd name="T5" fmla="*/ 380 h 555"/>
              <a:gd name="T6" fmla="*/ 74 w 461"/>
              <a:gd name="T7" fmla="*/ 507 h 555"/>
              <a:gd name="T8" fmla="*/ 145 w 461"/>
              <a:gd name="T9" fmla="*/ 554 h 555"/>
              <a:gd name="T10" fmla="*/ 233 w 461"/>
              <a:gd name="T11" fmla="*/ 532 h 555"/>
              <a:gd name="T12" fmla="*/ 325 w 461"/>
              <a:gd name="T13" fmla="*/ 495 h 555"/>
              <a:gd name="T14" fmla="*/ 393 w 461"/>
              <a:gd name="T15" fmla="*/ 459 h 555"/>
              <a:gd name="T16" fmla="*/ 451 w 461"/>
              <a:gd name="T17" fmla="*/ 346 h 555"/>
              <a:gd name="T18" fmla="*/ 383 w 461"/>
              <a:gd name="T19" fmla="*/ 134 h 555"/>
              <a:gd name="T20" fmla="*/ 44 w 461"/>
              <a:gd name="T21" fmla="*/ 8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555">
                <a:moveTo>
                  <a:pt x="44" y="80"/>
                </a:moveTo>
                <a:cubicBezTo>
                  <a:pt x="11" y="113"/>
                  <a:pt x="0" y="164"/>
                  <a:pt x="16" y="207"/>
                </a:cubicBezTo>
                <a:cubicBezTo>
                  <a:pt x="40" y="269"/>
                  <a:pt x="113" y="314"/>
                  <a:pt x="107" y="380"/>
                </a:cubicBezTo>
                <a:cubicBezTo>
                  <a:pt x="103" y="424"/>
                  <a:pt x="62" y="464"/>
                  <a:pt x="74" y="507"/>
                </a:cubicBezTo>
                <a:cubicBezTo>
                  <a:pt x="83" y="536"/>
                  <a:pt x="115" y="553"/>
                  <a:pt x="145" y="554"/>
                </a:cubicBezTo>
                <a:cubicBezTo>
                  <a:pt x="175" y="555"/>
                  <a:pt x="205" y="543"/>
                  <a:pt x="233" y="532"/>
                </a:cubicBezTo>
                <a:cubicBezTo>
                  <a:pt x="263" y="520"/>
                  <a:pt x="294" y="507"/>
                  <a:pt x="325" y="495"/>
                </a:cubicBezTo>
                <a:cubicBezTo>
                  <a:pt x="349" y="485"/>
                  <a:pt x="373" y="475"/>
                  <a:pt x="393" y="459"/>
                </a:cubicBezTo>
                <a:cubicBezTo>
                  <a:pt x="426" y="432"/>
                  <a:pt x="445" y="389"/>
                  <a:pt x="451" y="346"/>
                </a:cubicBezTo>
                <a:cubicBezTo>
                  <a:pt x="461" y="270"/>
                  <a:pt x="436" y="190"/>
                  <a:pt x="383" y="134"/>
                </a:cubicBezTo>
                <a:cubicBezTo>
                  <a:pt x="316" y="63"/>
                  <a:pt x="124" y="0"/>
                  <a:pt x="44" y="8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27" name="Picture Placeholder 26">
            <a:extLst>
              <a:ext uri="{FF2B5EF4-FFF2-40B4-BE49-F238E27FC236}">
                <a16:creationId xmlns:a16="http://schemas.microsoft.com/office/drawing/2014/main" id="{615F6ECD-F012-4593-9DB7-0BB965A76FB2}"/>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413" r="413"/>
          <a:stretch/>
        </p:blipFill>
        <p:spPr>
          <a:xfrm>
            <a:off x="9114362" y="2013308"/>
            <a:ext cx="1762735" cy="3851068"/>
          </a:xfrm>
        </p:spPr>
      </p:pic>
      <p:pic>
        <p:nvPicPr>
          <p:cNvPr id="20" name="Picture Placeholder 19">
            <a:extLst>
              <a:ext uri="{FF2B5EF4-FFF2-40B4-BE49-F238E27FC236}">
                <a16:creationId xmlns:a16="http://schemas.microsoft.com/office/drawing/2014/main" id="{C39E4465-E536-4644-AB40-641ADBC81889}"/>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413" r="413"/>
          <a:stretch/>
        </p:blipFill>
        <p:spPr>
          <a:xfrm>
            <a:off x="6921236" y="2013308"/>
            <a:ext cx="1762735" cy="3851068"/>
          </a:xfrm>
        </p:spPr>
      </p:pic>
      <p:grpSp>
        <p:nvGrpSpPr>
          <p:cNvPr id="24" name="Group 23">
            <a:extLst>
              <a:ext uri="{FF2B5EF4-FFF2-40B4-BE49-F238E27FC236}">
                <a16:creationId xmlns:a16="http://schemas.microsoft.com/office/drawing/2014/main" id="{54D97385-1A47-428D-B4B4-3A36C47C2AB6}"/>
              </a:ext>
            </a:extLst>
          </p:cNvPr>
          <p:cNvGrpSpPr/>
          <p:nvPr/>
        </p:nvGrpSpPr>
        <p:grpSpPr>
          <a:xfrm>
            <a:off x="2350140" y="356129"/>
            <a:ext cx="1211357" cy="1132928"/>
            <a:chOff x="4038600" y="4293556"/>
            <a:chExt cx="1211357" cy="1132928"/>
          </a:xfrm>
        </p:grpSpPr>
        <p:sp>
          <p:nvSpPr>
            <p:cNvPr id="25" name="Freeform 14">
              <a:extLst>
                <a:ext uri="{FF2B5EF4-FFF2-40B4-BE49-F238E27FC236}">
                  <a16:creationId xmlns:a16="http://schemas.microsoft.com/office/drawing/2014/main" id="{39538684-9CAF-4A06-8E28-2B36E2A19522}"/>
                </a:ext>
              </a:extLst>
            </p:cNvPr>
            <p:cNvSpPr>
              <a:spLocks/>
            </p:cNvSpPr>
            <p:nvPr/>
          </p:nvSpPr>
          <p:spPr bwMode="auto">
            <a:xfrm>
              <a:off x="4038600" y="4293556"/>
              <a:ext cx="1211357" cy="1132928"/>
            </a:xfrm>
            <a:custGeom>
              <a:avLst/>
              <a:gdLst>
                <a:gd name="connsiteX0" fmla="*/ 571074 w 1220353"/>
                <a:gd name="connsiteY0" fmla="*/ 1 h 1141342"/>
                <a:gd name="connsiteX1" fmla="*/ 1000702 w 1220353"/>
                <a:gd name="connsiteY1" fmla="*/ 195993 h 1141342"/>
                <a:gd name="connsiteX2" fmla="*/ 1220353 w 1220353"/>
                <a:gd name="connsiteY2" fmla="*/ 195993 h 1141342"/>
                <a:gd name="connsiteX3" fmla="*/ 1110921 w 1220353"/>
                <a:gd name="connsiteY3" fmla="*/ 385679 h 1141342"/>
                <a:gd name="connsiteX4" fmla="*/ 855843 w 1220353"/>
                <a:gd name="connsiteY4" fmla="*/ 1064926 h 1141342"/>
                <a:gd name="connsiteX5" fmla="*/ 76436 w 1220353"/>
                <a:gd name="connsiteY5" fmla="*/ 856351 h 1141342"/>
                <a:gd name="connsiteX6" fmla="*/ 285065 w 1220353"/>
                <a:gd name="connsiteY6" fmla="*/ 76358 h 1141342"/>
                <a:gd name="connsiteX7" fmla="*/ 571074 w 1220353"/>
                <a:gd name="connsiteY7" fmla="*/ 1 h 114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353" h="1141342">
                  <a:moveTo>
                    <a:pt x="571074" y="1"/>
                  </a:moveTo>
                  <a:cubicBezTo>
                    <a:pt x="732966" y="331"/>
                    <a:pt x="890975" y="69569"/>
                    <a:pt x="1000702" y="195993"/>
                  </a:cubicBezTo>
                  <a:cubicBezTo>
                    <a:pt x="1000702" y="195993"/>
                    <a:pt x="1000702" y="195993"/>
                    <a:pt x="1220353" y="195993"/>
                  </a:cubicBezTo>
                  <a:cubicBezTo>
                    <a:pt x="1220353" y="195993"/>
                    <a:pt x="1220353" y="195993"/>
                    <a:pt x="1110921" y="385679"/>
                  </a:cubicBezTo>
                  <a:cubicBezTo>
                    <a:pt x="1197522" y="639117"/>
                    <a:pt x="1096750" y="926400"/>
                    <a:pt x="855843" y="1064926"/>
                  </a:cubicBezTo>
                  <a:cubicBezTo>
                    <a:pt x="582657" y="1222341"/>
                    <a:pt x="233892" y="1128679"/>
                    <a:pt x="76436" y="856351"/>
                  </a:cubicBezTo>
                  <a:cubicBezTo>
                    <a:pt x="-81020" y="583235"/>
                    <a:pt x="12666" y="233773"/>
                    <a:pt x="285065" y="76358"/>
                  </a:cubicBezTo>
                  <a:cubicBezTo>
                    <a:pt x="375405" y="24411"/>
                    <a:pt x="473938" y="-198"/>
                    <a:pt x="571074"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6" name="Freeform 45">
              <a:extLst>
                <a:ext uri="{FF2B5EF4-FFF2-40B4-BE49-F238E27FC236}">
                  <a16:creationId xmlns:a16="http://schemas.microsoft.com/office/drawing/2014/main" id="{99196A8F-5AA0-4D25-9BE0-AD14A17CBF7D}"/>
                </a:ext>
              </a:extLst>
            </p:cNvPr>
            <p:cNvSpPr>
              <a:spLocks noEditPoints="1"/>
            </p:cNvSpPr>
            <p:nvPr/>
          </p:nvSpPr>
          <p:spPr bwMode="auto">
            <a:xfrm>
              <a:off x="4357620" y="4606770"/>
              <a:ext cx="506298" cy="506500"/>
            </a:xfrm>
            <a:custGeom>
              <a:avLst/>
              <a:gdLst>
                <a:gd name="T0" fmla="*/ 813 w 1536"/>
                <a:gd name="T1" fmla="*/ 639 h 1536"/>
                <a:gd name="T2" fmla="*/ 813 w 1536"/>
                <a:gd name="T3" fmla="*/ 519 h 1536"/>
                <a:gd name="T4" fmla="*/ 1017 w 1536"/>
                <a:gd name="T5" fmla="*/ 723 h 1536"/>
                <a:gd name="T6" fmla="*/ 897 w 1536"/>
                <a:gd name="T7" fmla="*/ 723 h 1536"/>
                <a:gd name="T8" fmla="*/ 813 w 1536"/>
                <a:gd name="T9" fmla="*/ 639 h 1536"/>
                <a:gd name="T10" fmla="*/ 1311 w 1536"/>
                <a:gd name="T11" fmla="*/ 225 h 1536"/>
                <a:gd name="T12" fmla="*/ 1536 w 1536"/>
                <a:gd name="T13" fmla="*/ 768 h 1536"/>
                <a:gd name="T14" fmla="*/ 1311 w 1536"/>
                <a:gd name="T15" fmla="*/ 1311 h 1536"/>
                <a:gd name="T16" fmla="*/ 768 w 1536"/>
                <a:gd name="T17" fmla="*/ 1536 h 1536"/>
                <a:gd name="T18" fmla="*/ 225 w 1536"/>
                <a:gd name="T19" fmla="*/ 1311 h 1536"/>
                <a:gd name="T20" fmla="*/ 0 w 1536"/>
                <a:gd name="T21" fmla="*/ 768 h 1536"/>
                <a:gd name="T22" fmla="*/ 225 w 1536"/>
                <a:gd name="T23" fmla="*/ 225 h 1536"/>
                <a:gd name="T24" fmla="*/ 768 w 1536"/>
                <a:gd name="T25" fmla="*/ 0 h 1536"/>
                <a:gd name="T26" fmla="*/ 1311 w 1536"/>
                <a:gd name="T27" fmla="*/ 225 h 1536"/>
                <a:gd name="T28" fmla="*/ 1416 w 1536"/>
                <a:gd name="T29" fmla="*/ 768 h 1536"/>
                <a:gd name="T30" fmla="*/ 768 w 1536"/>
                <a:gd name="T31" fmla="*/ 120 h 1536"/>
                <a:gd name="T32" fmla="*/ 120 w 1536"/>
                <a:gd name="T33" fmla="*/ 768 h 1536"/>
                <a:gd name="T34" fmla="*/ 267 w 1536"/>
                <a:gd name="T35" fmla="*/ 1178 h 1536"/>
                <a:gd name="T36" fmla="*/ 460 w 1536"/>
                <a:gd name="T37" fmla="*/ 986 h 1536"/>
                <a:gd name="T38" fmla="*/ 372 w 1536"/>
                <a:gd name="T39" fmla="*/ 723 h 1536"/>
                <a:gd name="T40" fmla="*/ 813 w 1536"/>
                <a:gd name="T41" fmla="*/ 282 h 1536"/>
                <a:gd name="T42" fmla="*/ 1254 w 1536"/>
                <a:gd name="T43" fmla="*/ 723 h 1536"/>
                <a:gd name="T44" fmla="*/ 813 w 1536"/>
                <a:gd name="T45" fmla="*/ 1164 h 1536"/>
                <a:gd name="T46" fmla="*/ 544 w 1536"/>
                <a:gd name="T47" fmla="*/ 1072 h 1536"/>
                <a:gd name="T48" fmla="*/ 352 w 1536"/>
                <a:gd name="T49" fmla="*/ 1264 h 1536"/>
                <a:gd name="T50" fmla="*/ 768 w 1536"/>
                <a:gd name="T51" fmla="*/ 1416 h 1536"/>
                <a:gd name="T52" fmla="*/ 1416 w 1536"/>
                <a:gd name="T53" fmla="*/ 768 h 1536"/>
                <a:gd name="T54" fmla="*/ 813 w 1536"/>
                <a:gd name="T55" fmla="*/ 1044 h 1536"/>
                <a:gd name="T56" fmla="*/ 1134 w 1536"/>
                <a:gd name="T57" fmla="*/ 723 h 1536"/>
                <a:gd name="T58" fmla="*/ 813 w 1536"/>
                <a:gd name="T59" fmla="*/ 402 h 1536"/>
                <a:gd name="T60" fmla="*/ 492 w 1536"/>
                <a:gd name="T61" fmla="*/ 723 h 1536"/>
                <a:gd name="T62" fmla="*/ 813 w 1536"/>
                <a:gd name="T63" fmla="*/ 104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813" y="639"/>
                  </a:moveTo>
                  <a:cubicBezTo>
                    <a:pt x="813" y="519"/>
                    <a:pt x="813" y="519"/>
                    <a:pt x="813" y="519"/>
                  </a:cubicBezTo>
                  <a:cubicBezTo>
                    <a:pt x="926" y="519"/>
                    <a:pt x="1017" y="610"/>
                    <a:pt x="1017" y="723"/>
                  </a:cubicBezTo>
                  <a:cubicBezTo>
                    <a:pt x="897" y="723"/>
                    <a:pt x="897" y="723"/>
                    <a:pt x="897" y="723"/>
                  </a:cubicBezTo>
                  <a:cubicBezTo>
                    <a:pt x="897" y="677"/>
                    <a:pt x="860" y="639"/>
                    <a:pt x="813" y="639"/>
                  </a:cubicBezTo>
                  <a:close/>
                  <a:moveTo>
                    <a:pt x="1311" y="225"/>
                  </a:moveTo>
                  <a:cubicBezTo>
                    <a:pt x="1457" y="370"/>
                    <a:pt x="1536" y="563"/>
                    <a:pt x="1536" y="768"/>
                  </a:cubicBezTo>
                  <a:cubicBezTo>
                    <a:pt x="1536" y="973"/>
                    <a:pt x="1457" y="1166"/>
                    <a:pt x="1311" y="1311"/>
                  </a:cubicBezTo>
                  <a:cubicBezTo>
                    <a:pt x="1166" y="1456"/>
                    <a:pt x="974" y="1536"/>
                    <a:pt x="768" y="1536"/>
                  </a:cubicBezTo>
                  <a:cubicBezTo>
                    <a:pt x="563" y="1536"/>
                    <a:pt x="370" y="1456"/>
                    <a:pt x="225" y="1311"/>
                  </a:cubicBezTo>
                  <a:cubicBezTo>
                    <a:pt x="80" y="1166"/>
                    <a:pt x="0" y="973"/>
                    <a:pt x="0" y="768"/>
                  </a:cubicBezTo>
                  <a:cubicBezTo>
                    <a:pt x="0" y="563"/>
                    <a:pt x="80" y="370"/>
                    <a:pt x="225" y="225"/>
                  </a:cubicBezTo>
                  <a:cubicBezTo>
                    <a:pt x="370" y="80"/>
                    <a:pt x="563" y="0"/>
                    <a:pt x="768" y="0"/>
                  </a:cubicBezTo>
                  <a:cubicBezTo>
                    <a:pt x="974" y="0"/>
                    <a:pt x="1166" y="80"/>
                    <a:pt x="1311" y="225"/>
                  </a:cubicBezTo>
                  <a:close/>
                  <a:moveTo>
                    <a:pt x="1416" y="768"/>
                  </a:moveTo>
                  <a:cubicBezTo>
                    <a:pt x="1416" y="411"/>
                    <a:pt x="1126" y="120"/>
                    <a:pt x="768" y="120"/>
                  </a:cubicBezTo>
                  <a:cubicBezTo>
                    <a:pt x="411" y="120"/>
                    <a:pt x="120" y="411"/>
                    <a:pt x="120" y="768"/>
                  </a:cubicBezTo>
                  <a:cubicBezTo>
                    <a:pt x="120" y="923"/>
                    <a:pt x="176" y="1066"/>
                    <a:pt x="267" y="1178"/>
                  </a:cubicBezTo>
                  <a:cubicBezTo>
                    <a:pt x="460" y="986"/>
                    <a:pt x="460" y="986"/>
                    <a:pt x="460" y="986"/>
                  </a:cubicBezTo>
                  <a:cubicBezTo>
                    <a:pt x="405" y="912"/>
                    <a:pt x="372" y="821"/>
                    <a:pt x="372" y="723"/>
                  </a:cubicBezTo>
                  <a:cubicBezTo>
                    <a:pt x="372" y="480"/>
                    <a:pt x="570" y="282"/>
                    <a:pt x="813" y="282"/>
                  </a:cubicBezTo>
                  <a:cubicBezTo>
                    <a:pt x="1057" y="282"/>
                    <a:pt x="1254" y="480"/>
                    <a:pt x="1254" y="723"/>
                  </a:cubicBezTo>
                  <a:cubicBezTo>
                    <a:pt x="1254" y="966"/>
                    <a:pt x="1057" y="1164"/>
                    <a:pt x="813" y="1164"/>
                  </a:cubicBezTo>
                  <a:cubicBezTo>
                    <a:pt x="712" y="1164"/>
                    <a:pt x="618" y="1129"/>
                    <a:pt x="544" y="1072"/>
                  </a:cubicBezTo>
                  <a:cubicBezTo>
                    <a:pt x="352" y="1264"/>
                    <a:pt x="352" y="1264"/>
                    <a:pt x="352" y="1264"/>
                  </a:cubicBezTo>
                  <a:cubicBezTo>
                    <a:pt x="464" y="1359"/>
                    <a:pt x="610" y="1416"/>
                    <a:pt x="768" y="1416"/>
                  </a:cubicBezTo>
                  <a:cubicBezTo>
                    <a:pt x="1126" y="1416"/>
                    <a:pt x="1416" y="1125"/>
                    <a:pt x="1416" y="768"/>
                  </a:cubicBezTo>
                  <a:close/>
                  <a:moveTo>
                    <a:pt x="813" y="1044"/>
                  </a:moveTo>
                  <a:cubicBezTo>
                    <a:pt x="990" y="1044"/>
                    <a:pt x="1134" y="900"/>
                    <a:pt x="1134" y="723"/>
                  </a:cubicBezTo>
                  <a:cubicBezTo>
                    <a:pt x="1134" y="546"/>
                    <a:pt x="990" y="402"/>
                    <a:pt x="813" y="402"/>
                  </a:cubicBezTo>
                  <a:cubicBezTo>
                    <a:pt x="636" y="402"/>
                    <a:pt x="492" y="546"/>
                    <a:pt x="492" y="723"/>
                  </a:cubicBezTo>
                  <a:cubicBezTo>
                    <a:pt x="492" y="900"/>
                    <a:pt x="636" y="1044"/>
                    <a:pt x="813" y="10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1" name="TextBox 30">
            <a:extLst>
              <a:ext uri="{FF2B5EF4-FFF2-40B4-BE49-F238E27FC236}">
                <a16:creationId xmlns:a16="http://schemas.microsoft.com/office/drawing/2014/main" id="{AA75536C-57E5-4F04-A30A-3DA2E6A82F0C}"/>
              </a:ext>
            </a:extLst>
          </p:cNvPr>
          <p:cNvSpPr txBox="1"/>
          <p:nvPr/>
        </p:nvSpPr>
        <p:spPr>
          <a:xfrm>
            <a:off x="689703" y="1878254"/>
            <a:ext cx="5458692" cy="4538807"/>
          </a:xfrm>
          <a:prstGeom prst="rect">
            <a:avLst/>
          </a:prstGeom>
          <a:noFill/>
        </p:spPr>
        <p:txBody>
          <a:bodyPr wrap="square">
            <a:spAutoFit/>
          </a:bodyPr>
          <a:lstStyle/>
          <a:p>
            <a:pPr algn="just">
              <a:lnSpc>
                <a:spcPct val="150000"/>
              </a:lnSpc>
              <a:spcAft>
                <a:spcPts val="800"/>
              </a:spcAft>
            </a:pP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hoặc</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Nếu</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bạn</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chưa</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lưu</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số</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người</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đó</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hoặc</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không</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cho</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phép</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truy</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xuất</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danh</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bạ</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hãy</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bấm</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vào</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kí</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hiệu</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thêm</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số</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ở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góc</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phải</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trên</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màn</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hình</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sẽ</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hiển</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thi</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trang</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Trò</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chuyện</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mà</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không</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cần</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lưu</a:t>
            </a:r>
            <a:r>
              <a:rPr lang="en-US" sz="2800" dirty="0">
                <a:solidFill>
                  <a:schemeClr val="bg2"/>
                </a:solidFill>
                <a:effectLst/>
                <a:latin typeface="Sitka Small" pitchFamily="2" charset="0"/>
                <a:ea typeface="Calibri" panose="020F0502020204030204" pitchFamily="34" charset="0"/>
                <a:cs typeface="Times New Roman" panose="02020603050405020304" pitchFamily="18" charset="0"/>
              </a:rPr>
              <a:t> </a:t>
            </a:r>
            <a:r>
              <a:rPr lang="en-US" sz="2800" dirty="0" err="1">
                <a:solidFill>
                  <a:schemeClr val="bg2"/>
                </a:solidFill>
                <a:effectLst/>
                <a:latin typeface="Sitka Small" pitchFamily="2" charset="0"/>
                <a:ea typeface="Calibri" panose="020F0502020204030204" pitchFamily="34" charset="0"/>
                <a:cs typeface="Times New Roman" panose="02020603050405020304" pitchFamily="18" charset="0"/>
              </a:rPr>
              <a:t>số</a:t>
            </a:r>
            <a:endParaRPr lang="en-US" sz="2800" dirty="0">
              <a:solidFill>
                <a:schemeClr val="bg2"/>
              </a:solidFill>
              <a:effectLst/>
              <a:latin typeface="Sitka Small" pitchFamily="2" charset="0"/>
              <a:ea typeface="Calibri" panose="020F050202020403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B312FDB2-22EC-438F-B4CC-2B471B71E9CB}"/>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39</a:t>
            </a:r>
          </a:p>
        </p:txBody>
      </p:sp>
    </p:spTree>
    <p:extLst>
      <p:ext uri="{BB962C8B-B14F-4D97-AF65-F5344CB8AC3E}">
        <p14:creationId xmlns:p14="http://schemas.microsoft.com/office/powerpoint/2010/main" val="7224490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ppt_x</p:attrName>
                                        </p:attrNameLst>
                                      </p:cBhvr>
                                      <p:tavLst>
                                        <p:tav tm="0">
                                          <p:val>
                                            <p:strVal val="#ppt_x+#ppt_w*1.125000"/>
                                          </p:val>
                                        </p:tav>
                                        <p:tav tm="100000">
                                          <p:val>
                                            <p:strVal val="#ppt_x"/>
                                          </p:val>
                                        </p:tav>
                                      </p:tavLst>
                                    </p:anim>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2" nodeType="click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xit" presetSubtype="4" fill="hold" grpId="1" nodeType="clickEffect">
                                  <p:stCondLst>
                                    <p:cond delay="0"/>
                                  </p:stCondLst>
                                  <p:childTnLst>
                                    <p:anim calcmode="lin" valueType="num">
                                      <p:cBhvr additive="base">
                                        <p:cTn id="22" dur="500"/>
                                        <p:tgtEl>
                                          <p:spTgt spid="47"/>
                                        </p:tgtEl>
                                        <p:attrNameLst>
                                          <p:attrName>ppt_y</p:attrName>
                                        </p:attrNameLst>
                                      </p:cBhvr>
                                      <p:tavLst>
                                        <p:tav tm="0">
                                          <p:val>
                                            <p:strVal val="#ppt_y"/>
                                          </p:val>
                                        </p:tav>
                                        <p:tav tm="100000">
                                          <p:val>
                                            <p:strVal val="#ppt_y+#ppt_h*1.125000"/>
                                          </p:val>
                                        </p:tav>
                                      </p:tavLst>
                                    </p:anim>
                                    <p:animEffect transition="out" filter="wipe(down)">
                                      <p:cBhvr>
                                        <p:cTn id="23" dur="500"/>
                                        <p:tgtEl>
                                          <p:spTgt spid="47"/>
                                        </p:tgtEl>
                                      </p:cBhvr>
                                    </p:animEffect>
                                    <p:set>
                                      <p:cBhvr>
                                        <p:cTn id="24" dur="1" fill="hold">
                                          <p:stCondLst>
                                            <p:cond delay="499"/>
                                          </p:stCondLst>
                                        </p:cTn>
                                        <p:tgtEl>
                                          <p:spTgt spid="4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ppt_x"/>
                                          </p:val>
                                        </p:tav>
                                        <p:tav tm="100000">
                                          <p:val>
                                            <p:strVal val="#ppt_x"/>
                                          </p:val>
                                        </p:tav>
                                      </p:tavLst>
                                    </p:anim>
                                    <p:anim calcmode="lin" valueType="num">
                                      <p:cBhvr additive="base">
                                        <p:cTn id="3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7" grpId="1"/>
      <p:bldP spid="47" grpId="2"/>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951561" y="1887932"/>
            <a:ext cx="2084593" cy="4101818"/>
            <a:chOff x="6264275" y="1687513"/>
            <a:chExt cx="1768476" cy="3479800"/>
          </a:xfrm>
          <a:solidFill>
            <a:srgbClr val="3B3250"/>
          </a:solidFill>
        </p:grpSpPr>
        <p:sp>
          <p:nvSpPr>
            <p:cNvPr id="9" name="Freeform 5"/>
            <p:cNvSpPr>
              <a:spLocks/>
            </p:cNvSpPr>
            <p:nvPr/>
          </p:nvSpPr>
          <p:spPr bwMode="auto">
            <a:xfrm>
              <a:off x="6296025" y="1687513"/>
              <a:ext cx="1708150" cy="3479800"/>
            </a:xfrm>
            <a:custGeom>
              <a:avLst/>
              <a:gdLst>
                <a:gd name="T0" fmla="*/ 557 w 658"/>
                <a:gd name="T1" fmla="*/ 1340 h 1340"/>
                <a:gd name="T2" fmla="*/ 100 w 658"/>
                <a:gd name="T3" fmla="*/ 1340 h 1340"/>
                <a:gd name="T4" fmla="*/ 0 w 658"/>
                <a:gd name="T5" fmla="*/ 1239 h 1340"/>
                <a:gd name="T6" fmla="*/ 0 w 658"/>
                <a:gd name="T7" fmla="*/ 100 h 1340"/>
                <a:gd name="T8" fmla="*/ 100 w 658"/>
                <a:gd name="T9" fmla="*/ 0 h 1340"/>
                <a:gd name="T10" fmla="*/ 557 w 658"/>
                <a:gd name="T11" fmla="*/ 0 h 1340"/>
                <a:gd name="T12" fmla="*/ 658 w 658"/>
                <a:gd name="T13" fmla="*/ 100 h 1340"/>
                <a:gd name="T14" fmla="*/ 658 w 658"/>
                <a:gd name="T15" fmla="*/ 1239 h 1340"/>
                <a:gd name="T16" fmla="*/ 557 w 658"/>
                <a:gd name="T17" fmla="*/ 1340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8" h="1340">
                  <a:moveTo>
                    <a:pt x="557" y="1340"/>
                  </a:moveTo>
                  <a:cubicBezTo>
                    <a:pt x="100" y="1340"/>
                    <a:pt x="100" y="1340"/>
                    <a:pt x="100" y="1340"/>
                  </a:cubicBezTo>
                  <a:cubicBezTo>
                    <a:pt x="45" y="1340"/>
                    <a:pt x="0" y="1295"/>
                    <a:pt x="0" y="1239"/>
                  </a:cubicBezTo>
                  <a:cubicBezTo>
                    <a:pt x="0" y="100"/>
                    <a:pt x="0" y="100"/>
                    <a:pt x="0" y="100"/>
                  </a:cubicBezTo>
                  <a:cubicBezTo>
                    <a:pt x="0" y="45"/>
                    <a:pt x="45" y="0"/>
                    <a:pt x="100" y="0"/>
                  </a:cubicBezTo>
                  <a:cubicBezTo>
                    <a:pt x="557" y="0"/>
                    <a:pt x="557" y="0"/>
                    <a:pt x="557" y="0"/>
                  </a:cubicBezTo>
                  <a:cubicBezTo>
                    <a:pt x="613" y="0"/>
                    <a:pt x="658" y="45"/>
                    <a:pt x="658" y="100"/>
                  </a:cubicBezTo>
                  <a:cubicBezTo>
                    <a:pt x="658" y="1239"/>
                    <a:pt x="658" y="1239"/>
                    <a:pt x="658" y="1239"/>
                  </a:cubicBezTo>
                  <a:cubicBezTo>
                    <a:pt x="658" y="1295"/>
                    <a:pt x="613" y="1340"/>
                    <a:pt x="557" y="13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7986713" y="2489201"/>
              <a:ext cx="46038" cy="406400"/>
            </a:xfrm>
            <a:custGeom>
              <a:avLst/>
              <a:gdLst>
                <a:gd name="T0" fmla="*/ 9 w 18"/>
                <a:gd name="T1" fmla="*/ 156 h 156"/>
                <a:gd name="T2" fmla="*/ 9 w 18"/>
                <a:gd name="T3" fmla="*/ 156 h 156"/>
                <a:gd name="T4" fmla="*/ 0 w 18"/>
                <a:gd name="T5" fmla="*/ 146 h 156"/>
                <a:gd name="T6" fmla="*/ 0 w 18"/>
                <a:gd name="T7" fmla="*/ 9 h 156"/>
                <a:gd name="T8" fmla="*/ 9 w 18"/>
                <a:gd name="T9" fmla="*/ 0 h 156"/>
                <a:gd name="T10" fmla="*/ 9 w 18"/>
                <a:gd name="T11" fmla="*/ 0 h 156"/>
                <a:gd name="T12" fmla="*/ 18 w 18"/>
                <a:gd name="T13" fmla="*/ 9 h 156"/>
                <a:gd name="T14" fmla="*/ 18 w 18"/>
                <a:gd name="T15" fmla="*/ 146 h 156"/>
                <a:gd name="T16" fmla="*/ 9 w 18"/>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56">
                  <a:moveTo>
                    <a:pt x="9" y="156"/>
                  </a:moveTo>
                  <a:cubicBezTo>
                    <a:pt x="9" y="156"/>
                    <a:pt x="9" y="156"/>
                    <a:pt x="9" y="156"/>
                  </a:cubicBezTo>
                  <a:cubicBezTo>
                    <a:pt x="4" y="156"/>
                    <a:pt x="0" y="151"/>
                    <a:pt x="0" y="146"/>
                  </a:cubicBezTo>
                  <a:cubicBezTo>
                    <a:pt x="0" y="9"/>
                    <a:pt x="0" y="9"/>
                    <a:pt x="0" y="9"/>
                  </a:cubicBezTo>
                  <a:cubicBezTo>
                    <a:pt x="0" y="4"/>
                    <a:pt x="4" y="0"/>
                    <a:pt x="9" y="0"/>
                  </a:cubicBezTo>
                  <a:cubicBezTo>
                    <a:pt x="9" y="0"/>
                    <a:pt x="9" y="0"/>
                    <a:pt x="9" y="0"/>
                  </a:cubicBezTo>
                  <a:cubicBezTo>
                    <a:pt x="14" y="0"/>
                    <a:pt x="18" y="4"/>
                    <a:pt x="18" y="9"/>
                  </a:cubicBezTo>
                  <a:cubicBezTo>
                    <a:pt x="18" y="146"/>
                    <a:pt x="18" y="146"/>
                    <a:pt x="18" y="146"/>
                  </a:cubicBezTo>
                  <a:cubicBezTo>
                    <a:pt x="18" y="151"/>
                    <a:pt x="14" y="156"/>
                    <a:pt x="9"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6264275" y="2397126"/>
              <a:ext cx="65088" cy="263525"/>
            </a:xfrm>
            <a:custGeom>
              <a:avLst/>
              <a:gdLst>
                <a:gd name="T0" fmla="*/ 13 w 25"/>
                <a:gd name="T1" fmla="*/ 102 h 102"/>
                <a:gd name="T2" fmla="*/ 13 w 25"/>
                <a:gd name="T3" fmla="*/ 102 h 102"/>
                <a:gd name="T4" fmla="*/ 0 w 25"/>
                <a:gd name="T5" fmla="*/ 90 h 102"/>
                <a:gd name="T6" fmla="*/ 0 w 25"/>
                <a:gd name="T7" fmla="*/ 12 h 102"/>
                <a:gd name="T8" fmla="*/ 13 w 25"/>
                <a:gd name="T9" fmla="*/ 0 h 102"/>
                <a:gd name="T10" fmla="*/ 13 w 25"/>
                <a:gd name="T11" fmla="*/ 0 h 102"/>
                <a:gd name="T12" fmla="*/ 25 w 25"/>
                <a:gd name="T13" fmla="*/ 12 h 102"/>
                <a:gd name="T14" fmla="*/ 25 w 25"/>
                <a:gd name="T15" fmla="*/ 90 h 102"/>
                <a:gd name="T16" fmla="*/ 13 w 25"/>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02">
                  <a:moveTo>
                    <a:pt x="13" y="102"/>
                  </a:moveTo>
                  <a:cubicBezTo>
                    <a:pt x="13" y="102"/>
                    <a:pt x="13" y="102"/>
                    <a:pt x="13" y="102"/>
                  </a:cubicBezTo>
                  <a:cubicBezTo>
                    <a:pt x="6" y="102"/>
                    <a:pt x="0" y="96"/>
                    <a:pt x="0" y="90"/>
                  </a:cubicBezTo>
                  <a:cubicBezTo>
                    <a:pt x="0" y="12"/>
                    <a:pt x="0" y="12"/>
                    <a:pt x="0" y="12"/>
                  </a:cubicBezTo>
                  <a:cubicBezTo>
                    <a:pt x="0" y="5"/>
                    <a:pt x="6" y="0"/>
                    <a:pt x="13" y="0"/>
                  </a:cubicBezTo>
                  <a:cubicBezTo>
                    <a:pt x="13" y="0"/>
                    <a:pt x="13" y="0"/>
                    <a:pt x="13" y="0"/>
                  </a:cubicBezTo>
                  <a:cubicBezTo>
                    <a:pt x="19" y="0"/>
                    <a:pt x="25" y="5"/>
                    <a:pt x="25" y="12"/>
                  </a:cubicBezTo>
                  <a:cubicBezTo>
                    <a:pt x="25" y="90"/>
                    <a:pt x="25" y="90"/>
                    <a:pt x="25" y="90"/>
                  </a:cubicBezTo>
                  <a:cubicBezTo>
                    <a:pt x="25" y="96"/>
                    <a:pt x="19" y="102"/>
                    <a:pt x="13"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p:nvSpPr>
          <p:spPr bwMode="auto">
            <a:xfrm>
              <a:off x="6264275" y="2711451"/>
              <a:ext cx="63500" cy="263525"/>
            </a:xfrm>
            <a:custGeom>
              <a:avLst/>
              <a:gdLst>
                <a:gd name="T0" fmla="*/ 12 w 24"/>
                <a:gd name="T1" fmla="*/ 102 h 102"/>
                <a:gd name="T2" fmla="*/ 12 w 24"/>
                <a:gd name="T3" fmla="*/ 102 h 102"/>
                <a:gd name="T4" fmla="*/ 0 w 24"/>
                <a:gd name="T5" fmla="*/ 90 h 102"/>
                <a:gd name="T6" fmla="*/ 0 w 24"/>
                <a:gd name="T7" fmla="*/ 13 h 102"/>
                <a:gd name="T8" fmla="*/ 12 w 24"/>
                <a:gd name="T9" fmla="*/ 0 h 102"/>
                <a:gd name="T10" fmla="*/ 12 w 24"/>
                <a:gd name="T11" fmla="*/ 0 h 102"/>
                <a:gd name="T12" fmla="*/ 24 w 24"/>
                <a:gd name="T13" fmla="*/ 13 h 102"/>
                <a:gd name="T14" fmla="*/ 24 w 24"/>
                <a:gd name="T15" fmla="*/ 90 h 102"/>
                <a:gd name="T16" fmla="*/ 12 w 24"/>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02">
                  <a:moveTo>
                    <a:pt x="12" y="102"/>
                  </a:moveTo>
                  <a:cubicBezTo>
                    <a:pt x="12" y="102"/>
                    <a:pt x="12" y="102"/>
                    <a:pt x="12" y="102"/>
                  </a:cubicBezTo>
                  <a:cubicBezTo>
                    <a:pt x="5" y="102"/>
                    <a:pt x="0" y="97"/>
                    <a:pt x="0" y="90"/>
                  </a:cubicBezTo>
                  <a:cubicBezTo>
                    <a:pt x="0" y="13"/>
                    <a:pt x="0" y="13"/>
                    <a:pt x="0" y="13"/>
                  </a:cubicBezTo>
                  <a:cubicBezTo>
                    <a:pt x="0" y="6"/>
                    <a:pt x="5" y="0"/>
                    <a:pt x="12" y="0"/>
                  </a:cubicBezTo>
                  <a:cubicBezTo>
                    <a:pt x="12" y="0"/>
                    <a:pt x="12" y="0"/>
                    <a:pt x="12" y="0"/>
                  </a:cubicBezTo>
                  <a:cubicBezTo>
                    <a:pt x="19" y="0"/>
                    <a:pt x="24" y="6"/>
                    <a:pt x="24" y="13"/>
                  </a:cubicBezTo>
                  <a:cubicBezTo>
                    <a:pt x="24" y="90"/>
                    <a:pt x="24" y="90"/>
                    <a:pt x="24" y="90"/>
                  </a:cubicBezTo>
                  <a:cubicBezTo>
                    <a:pt x="24" y="97"/>
                    <a:pt x="19" y="102"/>
                    <a:pt x="12"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6270625" y="2141538"/>
              <a:ext cx="50800" cy="150813"/>
            </a:xfrm>
            <a:custGeom>
              <a:avLst/>
              <a:gdLst>
                <a:gd name="T0" fmla="*/ 10 w 20"/>
                <a:gd name="T1" fmla="*/ 58 h 58"/>
                <a:gd name="T2" fmla="*/ 10 w 20"/>
                <a:gd name="T3" fmla="*/ 58 h 58"/>
                <a:gd name="T4" fmla="*/ 0 w 20"/>
                <a:gd name="T5" fmla="*/ 49 h 58"/>
                <a:gd name="T6" fmla="*/ 0 w 20"/>
                <a:gd name="T7" fmla="*/ 10 h 58"/>
                <a:gd name="T8" fmla="*/ 10 w 20"/>
                <a:gd name="T9" fmla="*/ 0 h 58"/>
                <a:gd name="T10" fmla="*/ 10 w 20"/>
                <a:gd name="T11" fmla="*/ 0 h 58"/>
                <a:gd name="T12" fmla="*/ 20 w 20"/>
                <a:gd name="T13" fmla="*/ 10 h 58"/>
                <a:gd name="T14" fmla="*/ 20 w 20"/>
                <a:gd name="T15" fmla="*/ 49 h 58"/>
                <a:gd name="T16" fmla="*/ 10 w 20"/>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0" y="58"/>
                  </a:moveTo>
                  <a:cubicBezTo>
                    <a:pt x="10" y="58"/>
                    <a:pt x="10" y="58"/>
                    <a:pt x="10" y="58"/>
                  </a:cubicBezTo>
                  <a:cubicBezTo>
                    <a:pt x="5" y="58"/>
                    <a:pt x="0" y="54"/>
                    <a:pt x="0" y="49"/>
                  </a:cubicBezTo>
                  <a:cubicBezTo>
                    <a:pt x="0" y="10"/>
                    <a:pt x="0" y="10"/>
                    <a:pt x="0" y="10"/>
                  </a:cubicBezTo>
                  <a:cubicBezTo>
                    <a:pt x="0" y="4"/>
                    <a:pt x="5" y="0"/>
                    <a:pt x="10" y="0"/>
                  </a:cubicBezTo>
                  <a:cubicBezTo>
                    <a:pt x="10" y="0"/>
                    <a:pt x="10" y="0"/>
                    <a:pt x="10" y="0"/>
                  </a:cubicBezTo>
                  <a:cubicBezTo>
                    <a:pt x="15" y="0"/>
                    <a:pt x="20" y="4"/>
                    <a:pt x="20" y="10"/>
                  </a:cubicBezTo>
                  <a:cubicBezTo>
                    <a:pt x="20" y="49"/>
                    <a:pt x="20" y="49"/>
                    <a:pt x="20" y="49"/>
                  </a:cubicBezTo>
                  <a:cubicBezTo>
                    <a:pt x="20" y="54"/>
                    <a:pt x="15" y="58"/>
                    <a:pt x="1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6758434" y="1887932"/>
            <a:ext cx="2088336" cy="4101818"/>
            <a:chOff x="4156075" y="1687513"/>
            <a:chExt cx="1771651" cy="3479800"/>
          </a:xfrm>
          <a:solidFill>
            <a:srgbClr val="3B3250"/>
          </a:solidFill>
        </p:grpSpPr>
        <p:sp>
          <p:nvSpPr>
            <p:cNvPr id="15" name="Freeform 14"/>
            <p:cNvSpPr>
              <a:spLocks/>
            </p:cNvSpPr>
            <p:nvPr/>
          </p:nvSpPr>
          <p:spPr bwMode="auto">
            <a:xfrm>
              <a:off x="4187825" y="1687513"/>
              <a:ext cx="1708150" cy="3479800"/>
            </a:xfrm>
            <a:custGeom>
              <a:avLst/>
              <a:gdLst>
                <a:gd name="T0" fmla="*/ 557 w 658"/>
                <a:gd name="T1" fmla="*/ 1340 h 1340"/>
                <a:gd name="T2" fmla="*/ 101 w 658"/>
                <a:gd name="T3" fmla="*/ 1340 h 1340"/>
                <a:gd name="T4" fmla="*/ 0 w 658"/>
                <a:gd name="T5" fmla="*/ 1239 h 1340"/>
                <a:gd name="T6" fmla="*/ 0 w 658"/>
                <a:gd name="T7" fmla="*/ 100 h 1340"/>
                <a:gd name="T8" fmla="*/ 101 w 658"/>
                <a:gd name="T9" fmla="*/ 0 h 1340"/>
                <a:gd name="T10" fmla="*/ 557 w 658"/>
                <a:gd name="T11" fmla="*/ 0 h 1340"/>
                <a:gd name="T12" fmla="*/ 658 w 658"/>
                <a:gd name="T13" fmla="*/ 100 h 1340"/>
                <a:gd name="T14" fmla="*/ 658 w 658"/>
                <a:gd name="T15" fmla="*/ 1239 h 1340"/>
                <a:gd name="T16" fmla="*/ 557 w 658"/>
                <a:gd name="T17" fmla="*/ 1340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8" h="1340">
                  <a:moveTo>
                    <a:pt x="557" y="1340"/>
                  </a:moveTo>
                  <a:cubicBezTo>
                    <a:pt x="101" y="1340"/>
                    <a:pt x="101" y="1340"/>
                    <a:pt x="101" y="1340"/>
                  </a:cubicBezTo>
                  <a:cubicBezTo>
                    <a:pt x="45" y="1340"/>
                    <a:pt x="0" y="1295"/>
                    <a:pt x="0" y="1239"/>
                  </a:cubicBezTo>
                  <a:cubicBezTo>
                    <a:pt x="0" y="100"/>
                    <a:pt x="0" y="100"/>
                    <a:pt x="0" y="100"/>
                  </a:cubicBezTo>
                  <a:cubicBezTo>
                    <a:pt x="0" y="45"/>
                    <a:pt x="45" y="0"/>
                    <a:pt x="101" y="0"/>
                  </a:cubicBezTo>
                  <a:cubicBezTo>
                    <a:pt x="557" y="0"/>
                    <a:pt x="557" y="0"/>
                    <a:pt x="557" y="0"/>
                  </a:cubicBezTo>
                  <a:cubicBezTo>
                    <a:pt x="613" y="0"/>
                    <a:pt x="658" y="45"/>
                    <a:pt x="658" y="100"/>
                  </a:cubicBezTo>
                  <a:cubicBezTo>
                    <a:pt x="658" y="1239"/>
                    <a:pt x="658" y="1239"/>
                    <a:pt x="658" y="1239"/>
                  </a:cubicBezTo>
                  <a:cubicBezTo>
                    <a:pt x="658" y="1295"/>
                    <a:pt x="613" y="1340"/>
                    <a:pt x="557" y="13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p:nvSpPr>
          <p:spPr bwMode="auto">
            <a:xfrm>
              <a:off x="5878513" y="2489201"/>
              <a:ext cx="49213" cy="406400"/>
            </a:xfrm>
            <a:custGeom>
              <a:avLst/>
              <a:gdLst>
                <a:gd name="T0" fmla="*/ 9 w 19"/>
                <a:gd name="T1" fmla="*/ 156 h 156"/>
                <a:gd name="T2" fmla="*/ 9 w 19"/>
                <a:gd name="T3" fmla="*/ 156 h 156"/>
                <a:gd name="T4" fmla="*/ 0 w 19"/>
                <a:gd name="T5" fmla="*/ 146 h 156"/>
                <a:gd name="T6" fmla="*/ 0 w 19"/>
                <a:gd name="T7" fmla="*/ 9 h 156"/>
                <a:gd name="T8" fmla="*/ 9 w 19"/>
                <a:gd name="T9" fmla="*/ 0 h 156"/>
                <a:gd name="T10" fmla="*/ 9 w 19"/>
                <a:gd name="T11" fmla="*/ 0 h 156"/>
                <a:gd name="T12" fmla="*/ 19 w 19"/>
                <a:gd name="T13" fmla="*/ 9 h 156"/>
                <a:gd name="T14" fmla="*/ 19 w 19"/>
                <a:gd name="T15" fmla="*/ 146 h 156"/>
                <a:gd name="T16" fmla="*/ 9 w 19"/>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56">
                  <a:moveTo>
                    <a:pt x="9" y="156"/>
                  </a:moveTo>
                  <a:cubicBezTo>
                    <a:pt x="9" y="156"/>
                    <a:pt x="9" y="156"/>
                    <a:pt x="9" y="156"/>
                  </a:cubicBezTo>
                  <a:cubicBezTo>
                    <a:pt x="4" y="156"/>
                    <a:pt x="0" y="151"/>
                    <a:pt x="0" y="146"/>
                  </a:cubicBezTo>
                  <a:cubicBezTo>
                    <a:pt x="0" y="9"/>
                    <a:pt x="0" y="9"/>
                    <a:pt x="0" y="9"/>
                  </a:cubicBezTo>
                  <a:cubicBezTo>
                    <a:pt x="0" y="4"/>
                    <a:pt x="4" y="0"/>
                    <a:pt x="9" y="0"/>
                  </a:cubicBezTo>
                  <a:cubicBezTo>
                    <a:pt x="9" y="0"/>
                    <a:pt x="9" y="0"/>
                    <a:pt x="9" y="0"/>
                  </a:cubicBezTo>
                  <a:cubicBezTo>
                    <a:pt x="14" y="0"/>
                    <a:pt x="19" y="4"/>
                    <a:pt x="19" y="9"/>
                  </a:cubicBezTo>
                  <a:cubicBezTo>
                    <a:pt x="19" y="146"/>
                    <a:pt x="19" y="146"/>
                    <a:pt x="19" y="146"/>
                  </a:cubicBezTo>
                  <a:cubicBezTo>
                    <a:pt x="19" y="151"/>
                    <a:pt x="14" y="156"/>
                    <a:pt x="9"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4156075" y="2397126"/>
              <a:ext cx="65088" cy="263525"/>
            </a:xfrm>
            <a:custGeom>
              <a:avLst/>
              <a:gdLst>
                <a:gd name="T0" fmla="*/ 13 w 25"/>
                <a:gd name="T1" fmla="*/ 102 h 102"/>
                <a:gd name="T2" fmla="*/ 13 w 25"/>
                <a:gd name="T3" fmla="*/ 102 h 102"/>
                <a:gd name="T4" fmla="*/ 0 w 25"/>
                <a:gd name="T5" fmla="*/ 90 h 102"/>
                <a:gd name="T6" fmla="*/ 0 w 25"/>
                <a:gd name="T7" fmla="*/ 12 h 102"/>
                <a:gd name="T8" fmla="*/ 13 w 25"/>
                <a:gd name="T9" fmla="*/ 0 h 102"/>
                <a:gd name="T10" fmla="*/ 13 w 25"/>
                <a:gd name="T11" fmla="*/ 0 h 102"/>
                <a:gd name="T12" fmla="*/ 25 w 25"/>
                <a:gd name="T13" fmla="*/ 12 h 102"/>
                <a:gd name="T14" fmla="*/ 25 w 25"/>
                <a:gd name="T15" fmla="*/ 90 h 102"/>
                <a:gd name="T16" fmla="*/ 13 w 25"/>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02">
                  <a:moveTo>
                    <a:pt x="13" y="102"/>
                  </a:moveTo>
                  <a:cubicBezTo>
                    <a:pt x="13" y="102"/>
                    <a:pt x="13" y="102"/>
                    <a:pt x="13" y="102"/>
                  </a:cubicBezTo>
                  <a:cubicBezTo>
                    <a:pt x="6" y="102"/>
                    <a:pt x="0" y="96"/>
                    <a:pt x="0" y="90"/>
                  </a:cubicBezTo>
                  <a:cubicBezTo>
                    <a:pt x="0" y="12"/>
                    <a:pt x="0" y="12"/>
                    <a:pt x="0" y="12"/>
                  </a:cubicBezTo>
                  <a:cubicBezTo>
                    <a:pt x="0" y="5"/>
                    <a:pt x="6" y="0"/>
                    <a:pt x="13" y="0"/>
                  </a:cubicBezTo>
                  <a:cubicBezTo>
                    <a:pt x="13" y="0"/>
                    <a:pt x="13" y="0"/>
                    <a:pt x="13" y="0"/>
                  </a:cubicBezTo>
                  <a:cubicBezTo>
                    <a:pt x="19" y="0"/>
                    <a:pt x="25" y="5"/>
                    <a:pt x="25" y="12"/>
                  </a:cubicBezTo>
                  <a:cubicBezTo>
                    <a:pt x="25" y="90"/>
                    <a:pt x="25" y="90"/>
                    <a:pt x="25" y="90"/>
                  </a:cubicBezTo>
                  <a:cubicBezTo>
                    <a:pt x="25" y="96"/>
                    <a:pt x="19" y="102"/>
                    <a:pt x="13"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auto">
            <a:xfrm>
              <a:off x="4156075" y="2711451"/>
              <a:ext cx="61913" cy="263525"/>
            </a:xfrm>
            <a:custGeom>
              <a:avLst/>
              <a:gdLst>
                <a:gd name="T0" fmla="*/ 12 w 24"/>
                <a:gd name="T1" fmla="*/ 102 h 102"/>
                <a:gd name="T2" fmla="*/ 12 w 24"/>
                <a:gd name="T3" fmla="*/ 102 h 102"/>
                <a:gd name="T4" fmla="*/ 0 w 24"/>
                <a:gd name="T5" fmla="*/ 90 h 102"/>
                <a:gd name="T6" fmla="*/ 0 w 24"/>
                <a:gd name="T7" fmla="*/ 13 h 102"/>
                <a:gd name="T8" fmla="*/ 12 w 24"/>
                <a:gd name="T9" fmla="*/ 0 h 102"/>
                <a:gd name="T10" fmla="*/ 12 w 24"/>
                <a:gd name="T11" fmla="*/ 0 h 102"/>
                <a:gd name="T12" fmla="*/ 24 w 24"/>
                <a:gd name="T13" fmla="*/ 13 h 102"/>
                <a:gd name="T14" fmla="*/ 24 w 24"/>
                <a:gd name="T15" fmla="*/ 90 h 102"/>
                <a:gd name="T16" fmla="*/ 12 w 24"/>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02">
                  <a:moveTo>
                    <a:pt x="12" y="102"/>
                  </a:moveTo>
                  <a:cubicBezTo>
                    <a:pt x="12" y="102"/>
                    <a:pt x="12" y="102"/>
                    <a:pt x="12" y="102"/>
                  </a:cubicBezTo>
                  <a:cubicBezTo>
                    <a:pt x="5" y="102"/>
                    <a:pt x="0" y="97"/>
                    <a:pt x="0" y="90"/>
                  </a:cubicBezTo>
                  <a:cubicBezTo>
                    <a:pt x="0" y="13"/>
                    <a:pt x="0" y="13"/>
                    <a:pt x="0" y="13"/>
                  </a:cubicBezTo>
                  <a:cubicBezTo>
                    <a:pt x="0" y="6"/>
                    <a:pt x="5" y="0"/>
                    <a:pt x="12" y="0"/>
                  </a:cubicBezTo>
                  <a:cubicBezTo>
                    <a:pt x="12" y="0"/>
                    <a:pt x="12" y="0"/>
                    <a:pt x="12" y="0"/>
                  </a:cubicBezTo>
                  <a:cubicBezTo>
                    <a:pt x="19" y="0"/>
                    <a:pt x="24" y="6"/>
                    <a:pt x="24" y="13"/>
                  </a:cubicBezTo>
                  <a:cubicBezTo>
                    <a:pt x="24" y="90"/>
                    <a:pt x="24" y="90"/>
                    <a:pt x="24" y="90"/>
                  </a:cubicBezTo>
                  <a:cubicBezTo>
                    <a:pt x="24" y="97"/>
                    <a:pt x="19" y="102"/>
                    <a:pt x="12"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p:nvSpPr>
          <p:spPr bwMode="auto">
            <a:xfrm>
              <a:off x="4160838" y="2141538"/>
              <a:ext cx="52388" cy="150813"/>
            </a:xfrm>
            <a:custGeom>
              <a:avLst/>
              <a:gdLst>
                <a:gd name="T0" fmla="*/ 10 w 20"/>
                <a:gd name="T1" fmla="*/ 58 h 58"/>
                <a:gd name="T2" fmla="*/ 10 w 20"/>
                <a:gd name="T3" fmla="*/ 58 h 58"/>
                <a:gd name="T4" fmla="*/ 0 w 20"/>
                <a:gd name="T5" fmla="*/ 49 h 58"/>
                <a:gd name="T6" fmla="*/ 0 w 20"/>
                <a:gd name="T7" fmla="*/ 10 h 58"/>
                <a:gd name="T8" fmla="*/ 10 w 20"/>
                <a:gd name="T9" fmla="*/ 0 h 58"/>
                <a:gd name="T10" fmla="*/ 10 w 20"/>
                <a:gd name="T11" fmla="*/ 0 h 58"/>
                <a:gd name="T12" fmla="*/ 20 w 20"/>
                <a:gd name="T13" fmla="*/ 10 h 58"/>
                <a:gd name="T14" fmla="*/ 20 w 20"/>
                <a:gd name="T15" fmla="*/ 49 h 58"/>
                <a:gd name="T16" fmla="*/ 10 w 20"/>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0" y="58"/>
                  </a:moveTo>
                  <a:cubicBezTo>
                    <a:pt x="10" y="58"/>
                    <a:pt x="10" y="58"/>
                    <a:pt x="10" y="58"/>
                  </a:cubicBezTo>
                  <a:cubicBezTo>
                    <a:pt x="5" y="58"/>
                    <a:pt x="0" y="54"/>
                    <a:pt x="0" y="49"/>
                  </a:cubicBezTo>
                  <a:cubicBezTo>
                    <a:pt x="0" y="10"/>
                    <a:pt x="0" y="10"/>
                    <a:pt x="0" y="10"/>
                  </a:cubicBezTo>
                  <a:cubicBezTo>
                    <a:pt x="0" y="4"/>
                    <a:pt x="5" y="0"/>
                    <a:pt x="10" y="0"/>
                  </a:cubicBezTo>
                  <a:cubicBezTo>
                    <a:pt x="10" y="0"/>
                    <a:pt x="10" y="0"/>
                    <a:pt x="10" y="0"/>
                  </a:cubicBezTo>
                  <a:cubicBezTo>
                    <a:pt x="15" y="0"/>
                    <a:pt x="20" y="4"/>
                    <a:pt x="20" y="10"/>
                  </a:cubicBezTo>
                  <a:cubicBezTo>
                    <a:pt x="20" y="49"/>
                    <a:pt x="20" y="49"/>
                    <a:pt x="20" y="49"/>
                  </a:cubicBezTo>
                  <a:cubicBezTo>
                    <a:pt x="20" y="54"/>
                    <a:pt x="15" y="58"/>
                    <a:pt x="1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TextBox 22"/>
          <p:cNvSpPr txBox="1"/>
          <p:nvPr/>
        </p:nvSpPr>
        <p:spPr>
          <a:xfrm>
            <a:off x="838200" y="508371"/>
            <a:ext cx="10515600" cy="830997"/>
          </a:xfrm>
          <a:prstGeom prst="rect">
            <a:avLst/>
          </a:prstGeom>
          <a:noFill/>
        </p:spPr>
        <p:txBody>
          <a:bodyPr wrap="square" lIns="91440" tIns="45720" rIns="91440" bIns="45720" rtlCol="0">
            <a:spAutoFit/>
          </a:bodyPr>
          <a:lstStyle/>
          <a:p>
            <a:pPr algn="ctr"/>
            <a:r>
              <a:rPr lang="en-US" sz="4800" b="1" dirty="0">
                <a:solidFill>
                  <a:schemeClr val="bg1"/>
                </a:solidFill>
                <a:latin typeface="Sitka Small" pitchFamily="2" charset="0"/>
              </a:rPr>
              <a:t>GỬI TÀI LIỆU</a:t>
            </a:r>
          </a:p>
        </p:txBody>
      </p:sp>
      <p:sp>
        <p:nvSpPr>
          <p:cNvPr id="47" name="TextBox 46"/>
          <p:cNvSpPr txBox="1"/>
          <p:nvPr/>
        </p:nvSpPr>
        <p:spPr>
          <a:xfrm flipH="1">
            <a:off x="637308" y="2013308"/>
            <a:ext cx="4796260" cy="2836802"/>
          </a:xfrm>
          <a:prstGeom prst="rect">
            <a:avLst/>
          </a:prstGeom>
          <a:noFill/>
        </p:spPr>
        <p:txBody>
          <a:bodyPr wrap="square" lIns="91440" tIns="45720" rIns="91440" bIns="45720" rtlCol="0">
            <a:spAutoFit/>
          </a:bodyPr>
          <a:lstStyle/>
          <a:p>
            <a:pPr algn="just">
              <a:lnSpc>
                <a:spcPct val="130000"/>
              </a:lnSpc>
            </a:pPr>
            <a:r>
              <a:rPr lang="vi-VN" sz="2800" dirty="0">
                <a:solidFill>
                  <a:schemeClr val="bg1"/>
                </a:solidFill>
                <a:latin typeface="Sitka Small" pitchFamily="2" charset="0"/>
              </a:rPr>
              <a:t>Giờ đây người dùng có thể</a:t>
            </a:r>
            <a:r>
              <a:rPr lang="en-US" sz="2800" dirty="0">
                <a:solidFill>
                  <a:schemeClr val="bg1"/>
                </a:solidFill>
                <a:latin typeface="Sitka Small" pitchFamily="2" charset="0"/>
              </a:rPr>
              <a:t> </a:t>
            </a:r>
            <a:r>
              <a:rPr lang="vi-VN" sz="2800" dirty="0">
                <a:solidFill>
                  <a:schemeClr val="bg1"/>
                </a:solidFill>
                <a:latin typeface="Sitka Small" pitchFamily="2" charset="0"/>
              </a:rPr>
              <a:t>đính kèm trực tiếp các tệp</a:t>
            </a:r>
            <a:r>
              <a:rPr lang="en-US" sz="2800" dirty="0">
                <a:solidFill>
                  <a:schemeClr val="bg1"/>
                </a:solidFill>
                <a:latin typeface="Sitka Small" pitchFamily="2" charset="0"/>
              </a:rPr>
              <a:t> </a:t>
            </a:r>
            <a:r>
              <a:rPr lang="en-US" sz="2800" dirty="0" err="1">
                <a:solidFill>
                  <a:schemeClr val="bg1"/>
                </a:solidFill>
                <a:latin typeface="Sitka Small" pitchFamily="2" charset="0"/>
              </a:rPr>
              <a:t>tài</a:t>
            </a:r>
            <a:r>
              <a:rPr lang="en-US" sz="2800" dirty="0">
                <a:solidFill>
                  <a:schemeClr val="bg1"/>
                </a:solidFill>
                <a:latin typeface="Sitka Small" pitchFamily="2" charset="0"/>
              </a:rPr>
              <a:t> </a:t>
            </a:r>
            <a:r>
              <a:rPr lang="en-US" sz="2800" dirty="0" err="1">
                <a:solidFill>
                  <a:schemeClr val="bg1"/>
                </a:solidFill>
                <a:latin typeface="Sitka Small" pitchFamily="2" charset="0"/>
              </a:rPr>
              <a:t>liệu</a:t>
            </a:r>
            <a:r>
              <a:rPr lang="vi-VN" sz="2800" dirty="0">
                <a:solidFill>
                  <a:schemeClr val="bg1"/>
                </a:solidFill>
                <a:latin typeface="Sitka Small" pitchFamily="2" charset="0"/>
              </a:rPr>
              <a:t> </a:t>
            </a:r>
            <a:r>
              <a:rPr lang="en-US" sz="2800" dirty="0" err="1">
                <a:solidFill>
                  <a:schemeClr val="bg1"/>
                </a:solidFill>
                <a:latin typeface="Sitka Small" pitchFamily="2" charset="0"/>
              </a:rPr>
              <a:t>từ</a:t>
            </a:r>
            <a:r>
              <a:rPr lang="en-US" sz="2800" dirty="0">
                <a:solidFill>
                  <a:schemeClr val="bg1"/>
                </a:solidFill>
                <a:latin typeface="Sitka Small" pitchFamily="2" charset="0"/>
              </a:rPr>
              <a:t> </a:t>
            </a:r>
            <a:r>
              <a:rPr lang="vi-VN" sz="2800" dirty="0">
                <a:solidFill>
                  <a:schemeClr val="bg1"/>
                </a:solidFill>
                <a:latin typeface="Sitka Small" pitchFamily="2" charset="0"/>
              </a:rPr>
              <a:t>thiết bị di động vào tin nhắn trong </a:t>
            </a:r>
            <a:r>
              <a:rPr lang="en-US" sz="2800" dirty="0">
                <a:solidFill>
                  <a:schemeClr val="bg1"/>
                </a:solidFill>
                <a:latin typeface="Sitka Small" pitchFamily="2" charset="0"/>
              </a:rPr>
              <a:t>ME!</a:t>
            </a:r>
            <a:r>
              <a:rPr lang="vi-VN" sz="2800" dirty="0">
                <a:solidFill>
                  <a:schemeClr val="bg1"/>
                </a:solidFill>
                <a:latin typeface="Sitka Small" pitchFamily="2" charset="0"/>
              </a:rPr>
              <a:t> Chat.</a:t>
            </a:r>
            <a:endParaRPr lang="en-US" sz="2800" dirty="0">
              <a:solidFill>
                <a:schemeClr val="bg1"/>
              </a:solidFill>
              <a:latin typeface="Sitka Small" pitchFamily="2" charset="0"/>
            </a:endParaRPr>
          </a:p>
        </p:txBody>
      </p:sp>
      <p:sp>
        <p:nvSpPr>
          <p:cNvPr id="37" name="Freeform 6"/>
          <p:cNvSpPr>
            <a:spLocks/>
          </p:cNvSpPr>
          <p:nvPr/>
        </p:nvSpPr>
        <p:spPr bwMode="auto">
          <a:xfrm>
            <a:off x="-973146" y="5898613"/>
            <a:ext cx="3323286" cy="1481823"/>
          </a:xfrm>
          <a:custGeom>
            <a:avLst/>
            <a:gdLst>
              <a:gd name="T0" fmla="*/ 232 w 752"/>
              <a:gd name="T1" fmla="*/ 13 h 335"/>
              <a:gd name="T2" fmla="*/ 387 w 752"/>
              <a:gd name="T3" fmla="*/ 69 h 335"/>
              <a:gd name="T4" fmla="*/ 545 w 752"/>
              <a:gd name="T5" fmla="*/ 114 h 335"/>
              <a:gd name="T6" fmla="*/ 642 w 752"/>
              <a:gd name="T7" fmla="*/ 102 h 335"/>
              <a:gd name="T8" fmla="*/ 728 w 752"/>
              <a:gd name="T9" fmla="*/ 138 h 335"/>
              <a:gd name="T10" fmla="*/ 688 w 752"/>
              <a:gd name="T11" fmla="*/ 251 h 335"/>
              <a:gd name="T12" fmla="*/ 556 w 752"/>
              <a:gd name="T13" fmla="*/ 261 h 335"/>
              <a:gd name="T14" fmla="*/ 423 w 752"/>
              <a:gd name="T15" fmla="*/ 248 h 335"/>
              <a:gd name="T16" fmla="*/ 204 w 752"/>
              <a:gd name="T17" fmla="*/ 332 h 335"/>
              <a:gd name="T18" fmla="*/ 67 w 752"/>
              <a:gd name="T19" fmla="*/ 256 h 335"/>
              <a:gd name="T20" fmla="*/ 232 w 752"/>
              <a:gd name="T21" fmla="*/ 1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2" h="335">
                <a:moveTo>
                  <a:pt x="232" y="13"/>
                </a:moveTo>
                <a:cubicBezTo>
                  <a:pt x="287" y="19"/>
                  <a:pt x="338" y="45"/>
                  <a:pt x="387" y="69"/>
                </a:cubicBezTo>
                <a:cubicBezTo>
                  <a:pt x="437" y="93"/>
                  <a:pt x="490" y="116"/>
                  <a:pt x="545" y="114"/>
                </a:cubicBezTo>
                <a:cubicBezTo>
                  <a:pt x="578" y="113"/>
                  <a:pt x="609" y="104"/>
                  <a:pt x="642" y="102"/>
                </a:cubicBezTo>
                <a:cubicBezTo>
                  <a:pt x="674" y="101"/>
                  <a:pt x="710" y="111"/>
                  <a:pt x="728" y="138"/>
                </a:cubicBezTo>
                <a:cubicBezTo>
                  <a:pt x="752" y="176"/>
                  <a:pt x="728" y="230"/>
                  <a:pt x="688" y="251"/>
                </a:cubicBezTo>
                <a:cubicBezTo>
                  <a:pt x="648" y="272"/>
                  <a:pt x="600" y="269"/>
                  <a:pt x="556" y="261"/>
                </a:cubicBezTo>
                <a:cubicBezTo>
                  <a:pt x="512" y="253"/>
                  <a:pt x="467" y="242"/>
                  <a:pt x="423" y="248"/>
                </a:cubicBezTo>
                <a:cubicBezTo>
                  <a:pt x="345" y="260"/>
                  <a:pt x="283" y="326"/>
                  <a:pt x="204" y="332"/>
                </a:cubicBezTo>
                <a:cubicBezTo>
                  <a:pt x="149" y="335"/>
                  <a:pt x="93" y="304"/>
                  <a:pt x="67" y="256"/>
                </a:cubicBezTo>
                <a:cubicBezTo>
                  <a:pt x="0" y="134"/>
                  <a:pt x="100" y="0"/>
                  <a:pt x="232" y="13"/>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
          <p:cNvSpPr>
            <a:spLocks/>
          </p:cNvSpPr>
          <p:nvPr/>
        </p:nvSpPr>
        <p:spPr bwMode="auto">
          <a:xfrm>
            <a:off x="10649857" y="-717919"/>
            <a:ext cx="2036155" cy="2452580"/>
          </a:xfrm>
          <a:custGeom>
            <a:avLst/>
            <a:gdLst>
              <a:gd name="T0" fmla="*/ 44 w 461"/>
              <a:gd name="T1" fmla="*/ 80 h 555"/>
              <a:gd name="T2" fmla="*/ 16 w 461"/>
              <a:gd name="T3" fmla="*/ 207 h 555"/>
              <a:gd name="T4" fmla="*/ 107 w 461"/>
              <a:gd name="T5" fmla="*/ 380 h 555"/>
              <a:gd name="T6" fmla="*/ 74 w 461"/>
              <a:gd name="T7" fmla="*/ 507 h 555"/>
              <a:gd name="T8" fmla="*/ 145 w 461"/>
              <a:gd name="T9" fmla="*/ 554 h 555"/>
              <a:gd name="T10" fmla="*/ 233 w 461"/>
              <a:gd name="T11" fmla="*/ 532 h 555"/>
              <a:gd name="T12" fmla="*/ 325 w 461"/>
              <a:gd name="T13" fmla="*/ 495 h 555"/>
              <a:gd name="T14" fmla="*/ 393 w 461"/>
              <a:gd name="T15" fmla="*/ 459 h 555"/>
              <a:gd name="T16" fmla="*/ 451 w 461"/>
              <a:gd name="T17" fmla="*/ 346 h 555"/>
              <a:gd name="T18" fmla="*/ 383 w 461"/>
              <a:gd name="T19" fmla="*/ 134 h 555"/>
              <a:gd name="T20" fmla="*/ 44 w 461"/>
              <a:gd name="T21" fmla="*/ 8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555">
                <a:moveTo>
                  <a:pt x="44" y="80"/>
                </a:moveTo>
                <a:cubicBezTo>
                  <a:pt x="11" y="113"/>
                  <a:pt x="0" y="164"/>
                  <a:pt x="16" y="207"/>
                </a:cubicBezTo>
                <a:cubicBezTo>
                  <a:pt x="40" y="269"/>
                  <a:pt x="113" y="314"/>
                  <a:pt x="107" y="380"/>
                </a:cubicBezTo>
                <a:cubicBezTo>
                  <a:pt x="103" y="424"/>
                  <a:pt x="62" y="464"/>
                  <a:pt x="74" y="507"/>
                </a:cubicBezTo>
                <a:cubicBezTo>
                  <a:pt x="83" y="536"/>
                  <a:pt x="115" y="553"/>
                  <a:pt x="145" y="554"/>
                </a:cubicBezTo>
                <a:cubicBezTo>
                  <a:pt x="175" y="555"/>
                  <a:pt x="205" y="543"/>
                  <a:pt x="233" y="532"/>
                </a:cubicBezTo>
                <a:cubicBezTo>
                  <a:pt x="263" y="520"/>
                  <a:pt x="294" y="507"/>
                  <a:pt x="325" y="495"/>
                </a:cubicBezTo>
                <a:cubicBezTo>
                  <a:pt x="349" y="485"/>
                  <a:pt x="373" y="475"/>
                  <a:pt x="393" y="459"/>
                </a:cubicBezTo>
                <a:cubicBezTo>
                  <a:pt x="426" y="432"/>
                  <a:pt x="445" y="389"/>
                  <a:pt x="451" y="346"/>
                </a:cubicBezTo>
                <a:cubicBezTo>
                  <a:pt x="461" y="270"/>
                  <a:pt x="436" y="190"/>
                  <a:pt x="383" y="134"/>
                </a:cubicBezTo>
                <a:cubicBezTo>
                  <a:pt x="316" y="63"/>
                  <a:pt x="124" y="0"/>
                  <a:pt x="44" y="8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27" name="Picture Placeholder 26">
            <a:extLst>
              <a:ext uri="{FF2B5EF4-FFF2-40B4-BE49-F238E27FC236}">
                <a16:creationId xmlns:a16="http://schemas.microsoft.com/office/drawing/2014/main" id="{615F6ECD-F012-4593-9DB7-0BB965A76FB2}"/>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439" r="439"/>
          <a:stretch/>
        </p:blipFill>
        <p:spPr>
          <a:xfrm>
            <a:off x="9114362" y="2013308"/>
            <a:ext cx="1762735" cy="3851068"/>
          </a:xfrm>
        </p:spPr>
      </p:pic>
      <p:pic>
        <p:nvPicPr>
          <p:cNvPr id="20" name="Picture Placeholder 19" descr="Graphical user interface, text, application, chat or text message&#10;&#10;Description automatically generated">
            <a:extLst>
              <a:ext uri="{FF2B5EF4-FFF2-40B4-BE49-F238E27FC236}">
                <a16:creationId xmlns:a16="http://schemas.microsoft.com/office/drawing/2014/main" id="{C39E4465-E536-4644-AB40-641ADBC81889}"/>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414" r="414"/>
          <a:stretch>
            <a:fillRect/>
          </a:stretch>
        </p:blipFill>
        <p:spPr>
          <a:xfrm>
            <a:off x="6921236" y="2013308"/>
            <a:ext cx="1762735" cy="3851068"/>
          </a:xfrm>
        </p:spPr>
      </p:pic>
      <p:grpSp>
        <p:nvGrpSpPr>
          <p:cNvPr id="28" name="Group 27">
            <a:extLst>
              <a:ext uri="{FF2B5EF4-FFF2-40B4-BE49-F238E27FC236}">
                <a16:creationId xmlns:a16="http://schemas.microsoft.com/office/drawing/2014/main" id="{26B8D89F-EADD-4EF4-940A-22C4847A7BFB}"/>
              </a:ext>
            </a:extLst>
          </p:cNvPr>
          <p:cNvGrpSpPr/>
          <p:nvPr/>
        </p:nvGrpSpPr>
        <p:grpSpPr>
          <a:xfrm>
            <a:off x="2854656" y="580969"/>
            <a:ext cx="685800" cy="685800"/>
            <a:chOff x="9410698" y="1448491"/>
            <a:chExt cx="685800" cy="685800"/>
          </a:xfrm>
        </p:grpSpPr>
        <p:sp>
          <p:nvSpPr>
            <p:cNvPr id="29" name="Oval 28">
              <a:extLst>
                <a:ext uri="{FF2B5EF4-FFF2-40B4-BE49-F238E27FC236}">
                  <a16:creationId xmlns:a16="http://schemas.microsoft.com/office/drawing/2014/main" id="{F8BEE398-F937-4759-A637-AB0F2C2BCEEA}"/>
                </a:ext>
              </a:extLst>
            </p:cNvPr>
            <p:cNvSpPr/>
            <p:nvPr/>
          </p:nvSpPr>
          <p:spPr>
            <a:xfrm>
              <a:off x="9410698" y="1448491"/>
              <a:ext cx="685800" cy="685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0" name="Freeform 26">
              <a:extLst>
                <a:ext uri="{FF2B5EF4-FFF2-40B4-BE49-F238E27FC236}">
                  <a16:creationId xmlns:a16="http://schemas.microsoft.com/office/drawing/2014/main" id="{B0CE8276-7B39-44F6-AC17-40952E61BABF}"/>
                </a:ext>
              </a:extLst>
            </p:cNvPr>
            <p:cNvSpPr>
              <a:spLocks noEditPoints="1"/>
            </p:cNvSpPr>
            <p:nvPr/>
          </p:nvSpPr>
          <p:spPr bwMode="auto">
            <a:xfrm>
              <a:off x="9558070" y="1595785"/>
              <a:ext cx="391056" cy="391212"/>
            </a:xfrm>
            <a:custGeom>
              <a:avLst/>
              <a:gdLst>
                <a:gd name="T0" fmla="*/ 0 w 1536"/>
                <a:gd name="T1" fmla="*/ 180 h 1536"/>
                <a:gd name="T2" fmla="*/ 0 w 1536"/>
                <a:gd name="T3" fmla="*/ 1356 h 1536"/>
                <a:gd name="T4" fmla="*/ 180 w 1536"/>
                <a:gd name="T5" fmla="*/ 1536 h 1536"/>
                <a:gd name="T6" fmla="*/ 1536 w 1536"/>
                <a:gd name="T7" fmla="*/ 1536 h 1536"/>
                <a:gd name="T8" fmla="*/ 1536 w 1536"/>
                <a:gd name="T9" fmla="*/ 1176 h 1536"/>
                <a:gd name="T10" fmla="*/ 1430 w 1536"/>
                <a:gd name="T11" fmla="*/ 1071 h 1536"/>
                <a:gd name="T12" fmla="*/ 1428 w 1536"/>
                <a:gd name="T13" fmla="*/ 1071 h 1536"/>
                <a:gd name="T14" fmla="*/ 1368 w 1536"/>
                <a:gd name="T15" fmla="*/ 1012 h 1536"/>
                <a:gd name="T16" fmla="*/ 1385 w 1536"/>
                <a:gd name="T17" fmla="*/ 970 h 1536"/>
                <a:gd name="T18" fmla="*/ 1430 w 1536"/>
                <a:gd name="T19" fmla="*/ 951 h 1536"/>
                <a:gd name="T20" fmla="*/ 1536 w 1536"/>
                <a:gd name="T21" fmla="*/ 845 h 1536"/>
                <a:gd name="T22" fmla="*/ 1536 w 1536"/>
                <a:gd name="T23" fmla="*/ 480 h 1536"/>
                <a:gd name="T24" fmla="*/ 180 w 1536"/>
                <a:gd name="T25" fmla="*/ 480 h 1536"/>
                <a:gd name="T26" fmla="*/ 120 w 1536"/>
                <a:gd name="T27" fmla="*/ 420 h 1536"/>
                <a:gd name="T28" fmla="*/ 180 w 1536"/>
                <a:gd name="T29" fmla="*/ 360 h 1536"/>
                <a:gd name="T30" fmla="*/ 1536 w 1536"/>
                <a:gd name="T31" fmla="*/ 360 h 1536"/>
                <a:gd name="T32" fmla="*/ 1536 w 1536"/>
                <a:gd name="T33" fmla="*/ 240 h 1536"/>
                <a:gd name="T34" fmla="*/ 180 w 1536"/>
                <a:gd name="T35" fmla="*/ 240 h 1536"/>
                <a:gd name="T36" fmla="*/ 120 w 1536"/>
                <a:gd name="T37" fmla="*/ 250 h 1536"/>
                <a:gd name="T38" fmla="*/ 120 w 1536"/>
                <a:gd name="T39" fmla="*/ 180 h 1536"/>
                <a:gd name="T40" fmla="*/ 180 w 1536"/>
                <a:gd name="T41" fmla="*/ 120 h 1536"/>
                <a:gd name="T42" fmla="*/ 1536 w 1536"/>
                <a:gd name="T43" fmla="*/ 120 h 1536"/>
                <a:gd name="T44" fmla="*/ 1536 w 1536"/>
                <a:gd name="T45" fmla="*/ 0 h 1536"/>
                <a:gd name="T46" fmla="*/ 180 w 1536"/>
                <a:gd name="T47" fmla="*/ 0 h 1536"/>
                <a:gd name="T48" fmla="*/ 0 w 1536"/>
                <a:gd name="T49" fmla="*/ 180 h 1536"/>
                <a:gd name="T50" fmla="*/ 180 w 1536"/>
                <a:gd name="T51" fmla="*/ 600 h 1536"/>
                <a:gd name="T52" fmla="*/ 1416 w 1536"/>
                <a:gd name="T53" fmla="*/ 600 h 1536"/>
                <a:gd name="T54" fmla="*/ 1416 w 1536"/>
                <a:gd name="T55" fmla="*/ 831 h 1536"/>
                <a:gd name="T56" fmla="*/ 1299 w 1536"/>
                <a:gd name="T57" fmla="*/ 886 h 1536"/>
                <a:gd name="T58" fmla="*/ 1248 w 1536"/>
                <a:gd name="T59" fmla="*/ 1014 h 1536"/>
                <a:gd name="T60" fmla="*/ 1302 w 1536"/>
                <a:gd name="T61" fmla="*/ 1139 h 1536"/>
                <a:gd name="T62" fmla="*/ 1416 w 1536"/>
                <a:gd name="T63" fmla="*/ 1190 h 1536"/>
                <a:gd name="T64" fmla="*/ 1416 w 1536"/>
                <a:gd name="T65" fmla="*/ 1416 h 1536"/>
                <a:gd name="T66" fmla="*/ 180 w 1536"/>
                <a:gd name="T67" fmla="*/ 1416 h 1536"/>
                <a:gd name="T68" fmla="*/ 120 w 1536"/>
                <a:gd name="T69" fmla="*/ 1356 h 1536"/>
                <a:gd name="T70" fmla="*/ 120 w 1536"/>
                <a:gd name="T71" fmla="*/ 589 h 1536"/>
                <a:gd name="T72" fmla="*/ 180 w 1536"/>
                <a:gd name="T73" fmla="*/ 60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6" h="1536">
                  <a:moveTo>
                    <a:pt x="0" y="180"/>
                  </a:moveTo>
                  <a:cubicBezTo>
                    <a:pt x="0" y="1356"/>
                    <a:pt x="0" y="1356"/>
                    <a:pt x="0" y="1356"/>
                  </a:cubicBezTo>
                  <a:cubicBezTo>
                    <a:pt x="0" y="1455"/>
                    <a:pt x="81" y="1536"/>
                    <a:pt x="180" y="1536"/>
                  </a:cubicBezTo>
                  <a:cubicBezTo>
                    <a:pt x="1536" y="1536"/>
                    <a:pt x="1536" y="1536"/>
                    <a:pt x="1536" y="1536"/>
                  </a:cubicBezTo>
                  <a:cubicBezTo>
                    <a:pt x="1536" y="1176"/>
                    <a:pt x="1536" y="1176"/>
                    <a:pt x="1536" y="1176"/>
                  </a:cubicBezTo>
                  <a:cubicBezTo>
                    <a:pt x="1536" y="1118"/>
                    <a:pt x="1489" y="1071"/>
                    <a:pt x="1430" y="1071"/>
                  </a:cubicBezTo>
                  <a:cubicBezTo>
                    <a:pt x="1428" y="1071"/>
                    <a:pt x="1428" y="1071"/>
                    <a:pt x="1428" y="1071"/>
                  </a:cubicBezTo>
                  <a:cubicBezTo>
                    <a:pt x="1396" y="1071"/>
                    <a:pt x="1369" y="1044"/>
                    <a:pt x="1368" y="1012"/>
                  </a:cubicBezTo>
                  <a:cubicBezTo>
                    <a:pt x="1368" y="996"/>
                    <a:pt x="1374" y="981"/>
                    <a:pt x="1385" y="970"/>
                  </a:cubicBezTo>
                  <a:cubicBezTo>
                    <a:pt x="1397" y="958"/>
                    <a:pt x="1414" y="951"/>
                    <a:pt x="1430" y="951"/>
                  </a:cubicBezTo>
                  <a:cubicBezTo>
                    <a:pt x="1489" y="951"/>
                    <a:pt x="1536" y="903"/>
                    <a:pt x="1536" y="845"/>
                  </a:cubicBezTo>
                  <a:cubicBezTo>
                    <a:pt x="1536" y="480"/>
                    <a:pt x="1536" y="480"/>
                    <a:pt x="1536" y="480"/>
                  </a:cubicBezTo>
                  <a:cubicBezTo>
                    <a:pt x="180" y="480"/>
                    <a:pt x="180" y="480"/>
                    <a:pt x="180" y="480"/>
                  </a:cubicBezTo>
                  <a:cubicBezTo>
                    <a:pt x="147" y="480"/>
                    <a:pt x="120" y="453"/>
                    <a:pt x="120" y="420"/>
                  </a:cubicBezTo>
                  <a:cubicBezTo>
                    <a:pt x="120" y="386"/>
                    <a:pt x="147" y="360"/>
                    <a:pt x="180" y="360"/>
                  </a:cubicBezTo>
                  <a:cubicBezTo>
                    <a:pt x="1536" y="360"/>
                    <a:pt x="1536" y="360"/>
                    <a:pt x="1536" y="360"/>
                  </a:cubicBezTo>
                  <a:cubicBezTo>
                    <a:pt x="1536" y="240"/>
                    <a:pt x="1536" y="240"/>
                    <a:pt x="1536" y="240"/>
                  </a:cubicBezTo>
                  <a:cubicBezTo>
                    <a:pt x="180" y="240"/>
                    <a:pt x="180" y="240"/>
                    <a:pt x="180" y="240"/>
                  </a:cubicBezTo>
                  <a:cubicBezTo>
                    <a:pt x="159" y="240"/>
                    <a:pt x="139" y="243"/>
                    <a:pt x="120" y="250"/>
                  </a:cubicBezTo>
                  <a:cubicBezTo>
                    <a:pt x="120" y="180"/>
                    <a:pt x="120" y="180"/>
                    <a:pt x="120" y="180"/>
                  </a:cubicBezTo>
                  <a:cubicBezTo>
                    <a:pt x="120" y="146"/>
                    <a:pt x="147" y="120"/>
                    <a:pt x="180" y="120"/>
                  </a:cubicBezTo>
                  <a:cubicBezTo>
                    <a:pt x="1536" y="120"/>
                    <a:pt x="1536" y="120"/>
                    <a:pt x="1536" y="120"/>
                  </a:cubicBezTo>
                  <a:cubicBezTo>
                    <a:pt x="1536" y="0"/>
                    <a:pt x="1536" y="0"/>
                    <a:pt x="1536" y="0"/>
                  </a:cubicBezTo>
                  <a:cubicBezTo>
                    <a:pt x="180" y="0"/>
                    <a:pt x="180" y="0"/>
                    <a:pt x="180" y="0"/>
                  </a:cubicBezTo>
                  <a:cubicBezTo>
                    <a:pt x="81" y="0"/>
                    <a:pt x="0" y="80"/>
                    <a:pt x="0" y="180"/>
                  </a:cubicBezTo>
                  <a:close/>
                  <a:moveTo>
                    <a:pt x="180" y="600"/>
                  </a:moveTo>
                  <a:cubicBezTo>
                    <a:pt x="1416" y="600"/>
                    <a:pt x="1416" y="600"/>
                    <a:pt x="1416" y="600"/>
                  </a:cubicBezTo>
                  <a:cubicBezTo>
                    <a:pt x="1416" y="831"/>
                    <a:pt x="1416" y="831"/>
                    <a:pt x="1416" y="831"/>
                  </a:cubicBezTo>
                  <a:cubicBezTo>
                    <a:pt x="1372" y="835"/>
                    <a:pt x="1330" y="854"/>
                    <a:pt x="1299" y="886"/>
                  </a:cubicBezTo>
                  <a:cubicBezTo>
                    <a:pt x="1265" y="920"/>
                    <a:pt x="1247" y="966"/>
                    <a:pt x="1248" y="1014"/>
                  </a:cubicBezTo>
                  <a:cubicBezTo>
                    <a:pt x="1249" y="1061"/>
                    <a:pt x="1268" y="1106"/>
                    <a:pt x="1302" y="1139"/>
                  </a:cubicBezTo>
                  <a:cubicBezTo>
                    <a:pt x="1333" y="1169"/>
                    <a:pt x="1373" y="1187"/>
                    <a:pt x="1416" y="1190"/>
                  </a:cubicBezTo>
                  <a:cubicBezTo>
                    <a:pt x="1416" y="1416"/>
                    <a:pt x="1416" y="1416"/>
                    <a:pt x="1416" y="1416"/>
                  </a:cubicBezTo>
                  <a:cubicBezTo>
                    <a:pt x="180" y="1416"/>
                    <a:pt x="180" y="1416"/>
                    <a:pt x="180" y="1416"/>
                  </a:cubicBezTo>
                  <a:cubicBezTo>
                    <a:pt x="147" y="1416"/>
                    <a:pt x="120" y="1389"/>
                    <a:pt x="120" y="1356"/>
                  </a:cubicBezTo>
                  <a:cubicBezTo>
                    <a:pt x="120" y="589"/>
                    <a:pt x="120" y="589"/>
                    <a:pt x="120" y="589"/>
                  </a:cubicBezTo>
                  <a:cubicBezTo>
                    <a:pt x="139" y="596"/>
                    <a:pt x="159" y="600"/>
                    <a:pt x="180" y="60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4" name="TextBox 23">
            <a:extLst>
              <a:ext uri="{FF2B5EF4-FFF2-40B4-BE49-F238E27FC236}">
                <a16:creationId xmlns:a16="http://schemas.microsoft.com/office/drawing/2014/main" id="{C2EF4C4E-C019-4323-9F8D-DBE81E6C468D}"/>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40</a:t>
            </a:r>
          </a:p>
        </p:txBody>
      </p:sp>
    </p:spTree>
    <p:extLst>
      <p:ext uri="{BB962C8B-B14F-4D97-AF65-F5344CB8AC3E}">
        <p14:creationId xmlns:p14="http://schemas.microsoft.com/office/powerpoint/2010/main" val="21170796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9054832" y="1807259"/>
            <a:ext cx="2084593" cy="4101818"/>
            <a:chOff x="6264275" y="1687513"/>
            <a:chExt cx="1768476" cy="3479800"/>
          </a:xfrm>
          <a:solidFill>
            <a:srgbClr val="3B3250"/>
          </a:solidFill>
        </p:grpSpPr>
        <p:sp>
          <p:nvSpPr>
            <p:cNvPr id="9" name="Freeform 5"/>
            <p:cNvSpPr>
              <a:spLocks/>
            </p:cNvSpPr>
            <p:nvPr/>
          </p:nvSpPr>
          <p:spPr bwMode="auto">
            <a:xfrm>
              <a:off x="6296025" y="1687513"/>
              <a:ext cx="1708150" cy="3479800"/>
            </a:xfrm>
            <a:custGeom>
              <a:avLst/>
              <a:gdLst>
                <a:gd name="T0" fmla="*/ 557 w 658"/>
                <a:gd name="T1" fmla="*/ 1340 h 1340"/>
                <a:gd name="T2" fmla="*/ 100 w 658"/>
                <a:gd name="T3" fmla="*/ 1340 h 1340"/>
                <a:gd name="T4" fmla="*/ 0 w 658"/>
                <a:gd name="T5" fmla="*/ 1239 h 1340"/>
                <a:gd name="T6" fmla="*/ 0 w 658"/>
                <a:gd name="T7" fmla="*/ 100 h 1340"/>
                <a:gd name="T8" fmla="*/ 100 w 658"/>
                <a:gd name="T9" fmla="*/ 0 h 1340"/>
                <a:gd name="T10" fmla="*/ 557 w 658"/>
                <a:gd name="T11" fmla="*/ 0 h 1340"/>
                <a:gd name="T12" fmla="*/ 658 w 658"/>
                <a:gd name="T13" fmla="*/ 100 h 1340"/>
                <a:gd name="T14" fmla="*/ 658 w 658"/>
                <a:gd name="T15" fmla="*/ 1239 h 1340"/>
                <a:gd name="T16" fmla="*/ 557 w 658"/>
                <a:gd name="T17" fmla="*/ 1340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8" h="1340">
                  <a:moveTo>
                    <a:pt x="557" y="1340"/>
                  </a:moveTo>
                  <a:cubicBezTo>
                    <a:pt x="100" y="1340"/>
                    <a:pt x="100" y="1340"/>
                    <a:pt x="100" y="1340"/>
                  </a:cubicBezTo>
                  <a:cubicBezTo>
                    <a:pt x="45" y="1340"/>
                    <a:pt x="0" y="1295"/>
                    <a:pt x="0" y="1239"/>
                  </a:cubicBezTo>
                  <a:cubicBezTo>
                    <a:pt x="0" y="100"/>
                    <a:pt x="0" y="100"/>
                    <a:pt x="0" y="100"/>
                  </a:cubicBezTo>
                  <a:cubicBezTo>
                    <a:pt x="0" y="45"/>
                    <a:pt x="45" y="0"/>
                    <a:pt x="100" y="0"/>
                  </a:cubicBezTo>
                  <a:cubicBezTo>
                    <a:pt x="557" y="0"/>
                    <a:pt x="557" y="0"/>
                    <a:pt x="557" y="0"/>
                  </a:cubicBezTo>
                  <a:cubicBezTo>
                    <a:pt x="613" y="0"/>
                    <a:pt x="658" y="45"/>
                    <a:pt x="658" y="100"/>
                  </a:cubicBezTo>
                  <a:cubicBezTo>
                    <a:pt x="658" y="1239"/>
                    <a:pt x="658" y="1239"/>
                    <a:pt x="658" y="1239"/>
                  </a:cubicBezTo>
                  <a:cubicBezTo>
                    <a:pt x="658" y="1295"/>
                    <a:pt x="613" y="1340"/>
                    <a:pt x="557" y="13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7986713" y="2489201"/>
              <a:ext cx="46038" cy="406400"/>
            </a:xfrm>
            <a:custGeom>
              <a:avLst/>
              <a:gdLst>
                <a:gd name="T0" fmla="*/ 9 w 18"/>
                <a:gd name="T1" fmla="*/ 156 h 156"/>
                <a:gd name="T2" fmla="*/ 9 w 18"/>
                <a:gd name="T3" fmla="*/ 156 h 156"/>
                <a:gd name="T4" fmla="*/ 0 w 18"/>
                <a:gd name="T5" fmla="*/ 146 h 156"/>
                <a:gd name="T6" fmla="*/ 0 w 18"/>
                <a:gd name="T7" fmla="*/ 9 h 156"/>
                <a:gd name="T8" fmla="*/ 9 w 18"/>
                <a:gd name="T9" fmla="*/ 0 h 156"/>
                <a:gd name="T10" fmla="*/ 9 w 18"/>
                <a:gd name="T11" fmla="*/ 0 h 156"/>
                <a:gd name="T12" fmla="*/ 18 w 18"/>
                <a:gd name="T13" fmla="*/ 9 h 156"/>
                <a:gd name="T14" fmla="*/ 18 w 18"/>
                <a:gd name="T15" fmla="*/ 146 h 156"/>
                <a:gd name="T16" fmla="*/ 9 w 18"/>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56">
                  <a:moveTo>
                    <a:pt x="9" y="156"/>
                  </a:moveTo>
                  <a:cubicBezTo>
                    <a:pt x="9" y="156"/>
                    <a:pt x="9" y="156"/>
                    <a:pt x="9" y="156"/>
                  </a:cubicBezTo>
                  <a:cubicBezTo>
                    <a:pt x="4" y="156"/>
                    <a:pt x="0" y="151"/>
                    <a:pt x="0" y="146"/>
                  </a:cubicBezTo>
                  <a:cubicBezTo>
                    <a:pt x="0" y="9"/>
                    <a:pt x="0" y="9"/>
                    <a:pt x="0" y="9"/>
                  </a:cubicBezTo>
                  <a:cubicBezTo>
                    <a:pt x="0" y="4"/>
                    <a:pt x="4" y="0"/>
                    <a:pt x="9" y="0"/>
                  </a:cubicBezTo>
                  <a:cubicBezTo>
                    <a:pt x="9" y="0"/>
                    <a:pt x="9" y="0"/>
                    <a:pt x="9" y="0"/>
                  </a:cubicBezTo>
                  <a:cubicBezTo>
                    <a:pt x="14" y="0"/>
                    <a:pt x="18" y="4"/>
                    <a:pt x="18" y="9"/>
                  </a:cubicBezTo>
                  <a:cubicBezTo>
                    <a:pt x="18" y="146"/>
                    <a:pt x="18" y="146"/>
                    <a:pt x="18" y="146"/>
                  </a:cubicBezTo>
                  <a:cubicBezTo>
                    <a:pt x="18" y="151"/>
                    <a:pt x="14" y="156"/>
                    <a:pt x="9"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6264275" y="2397126"/>
              <a:ext cx="65088" cy="263525"/>
            </a:xfrm>
            <a:custGeom>
              <a:avLst/>
              <a:gdLst>
                <a:gd name="T0" fmla="*/ 13 w 25"/>
                <a:gd name="T1" fmla="*/ 102 h 102"/>
                <a:gd name="T2" fmla="*/ 13 w 25"/>
                <a:gd name="T3" fmla="*/ 102 h 102"/>
                <a:gd name="T4" fmla="*/ 0 w 25"/>
                <a:gd name="T5" fmla="*/ 90 h 102"/>
                <a:gd name="T6" fmla="*/ 0 w 25"/>
                <a:gd name="T7" fmla="*/ 12 h 102"/>
                <a:gd name="T8" fmla="*/ 13 w 25"/>
                <a:gd name="T9" fmla="*/ 0 h 102"/>
                <a:gd name="T10" fmla="*/ 13 w 25"/>
                <a:gd name="T11" fmla="*/ 0 h 102"/>
                <a:gd name="T12" fmla="*/ 25 w 25"/>
                <a:gd name="T13" fmla="*/ 12 h 102"/>
                <a:gd name="T14" fmla="*/ 25 w 25"/>
                <a:gd name="T15" fmla="*/ 90 h 102"/>
                <a:gd name="T16" fmla="*/ 13 w 25"/>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02">
                  <a:moveTo>
                    <a:pt x="13" y="102"/>
                  </a:moveTo>
                  <a:cubicBezTo>
                    <a:pt x="13" y="102"/>
                    <a:pt x="13" y="102"/>
                    <a:pt x="13" y="102"/>
                  </a:cubicBezTo>
                  <a:cubicBezTo>
                    <a:pt x="6" y="102"/>
                    <a:pt x="0" y="96"/>
                    <a:pt x="0" y="90"/>
                  </a:cubicBezTo>
                  <a:cubicBezTo>
                    <a:pt x="0" y="12"/>
                    <a:pt x="0" y="12"/>
                    <a:pt x="0" y="12"/>
                  </a:cubicBezTo>
                  <a:cubicBezTo>
                    <a:pt x="0" y="5"/>
                    <a:pt x="6" y="0"/>
                    <a:pt x="13" y="0"/>
                  </a:cubicBezTo>
                  <a:cubicBezTo>
                    <a:pt x="13" y="0"/>
                    <a:pt x="13" y="0"/>
                    <a:pt x="13" y="0"/>
                  </a:cubicBezTo>
                  <a:cubicBezTo>
                    <a:pt x="19" y="0"/>
                    <a:pt x="25" y="5"/>
                    <a:pt x="25" y="12"/>
                  </a:cubicBezTo>
                  <a:cubicBezTo>
                    <a:pt x="25" y="90"/>
                    <a:pt x="25" y="90"/>
                    <a:pt x="25" y="90"/>
                  </a:cubicBezTo>
                  <a:cubicBezTo>
                    <a:pt x="25" y="96"/>
                    <a:pt x="19" y="102"/>
                    <a:pt x="13"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p:nvSpPr>
          <p:spPr bwMode="auto">
            <a:xfrm>
              <a:off x="6264275" y="2711451"/>
              <a:ext cx="63500" cy="263525"/>
            </a:xfrm>
            <a:custGeom>
              <a:avLst/>
              <a:gdLst>
                <a:gd name="T0" fmla="*/ 12 w 24"/>
                <a:gd name="T1" fmla="*/ 102 h 102"/>
                <a:gd name="T2" fmla="*/ 12 w 24"/>
                <a:gd name="T3" fmla="*/ 102 h 102"/>
                <a:gd name="T4" fmla="*/ 0 w 24"/>
                <a:gd name="T5" fmla="*/ 90 h 102"/>
                <a:gd name="T6" fmla="*/ 0 w 24"/>
                <a:gd name="T7" fmla="*/ 13 h 102"/>
                <a:gd name="T8" fmla="*/ 12 w 24"/>
                <a:gd name="T9" fmla="*/ 0 h 102"/>
                <a:gd name="T10" fmla="*/ 12 w 24"/>
                <a:gd name="T11" fmla="*/ 0 h 102"/>
                <a:gd name="T12" fmla="*/ 24 w 24"/>
                <a:gd name="T13" fmla="*/ 13 h 102"/>
                <a:gd name="T14" fmla="*/ 24 w 24"/>
                <a:gd name="T15" fmla="*/ 90 h 102"/>
                <a:gd name="T16" fmla="*/ 12 w 24"/>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02">
                  <a:moveTo>
                    <a:pt x="12" y="102"/>
                  </a:moveTo>
                  <a:cubicBezTo>
                    <a:pt x="12" y="102"/>
                    <a:pt x="12" y="102"/>
                    <a:pt x="12" y="102"/>
                  </a:cubicBezTo>
                  <a:cubicBezTo>
                    <a:pt x="5" y="102"/>
                    <a:pt x="0" y="97"/>
                    <a:pt x="0" y="90"/>
                  </a:cubicBezTo>
                  <a:cubicBezTo>
                    <a:pt x="0" y="13"/>
                    <a:pt x="0" y="13"/>
                    <a:pt x="0" y="13"/>
                  </a:cubicBezTo>
                  <a:cubicBezTo>
                    <a:pt x="0" y="6"/>
                    <a:pt x="5" y="0"/>
                    <a:pt x="12" y="0"/>
                  </a:cubicBezTo>
                  <a:cubicBezTo>
                    <a:pt x="12" y="0"/>
                    <a:pt x="12" y="0"/>
                    <a:pt x="12" y="0"/>
                  </a:cubicBezTo>
                  <a:cubicBezTo>
                    <a:pt x="19" y="0"/>
                    <a:pt x="24" y="6"/>
                    <a:pt x="24" y="13"/>
                  </a:cubicBezTo>
                  <a:cubicBezTo>
                    <a:pt x="24" y="90"/>
                    <a:pt x="24" y="90"/>
                    <a:pt x="24" y="90"/>
                  </a:cubicBezTo>
                  <a:cubicBezTo>
                    <a:pt x="24" y="97"/>
                    <a:pt x="19" y="102"/>
                    <a:pt x="12"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6270625" y="2141538"/>
              <a:ext cx="50800" cy="150813"/>
            </a:xfrm>
            <a:custGeom>
              <a:avLst/>
              <a:gdLst>
                <a:gd name="T0" fmla="*/ 10 w 20"/>
                <a:gd name="T1" fmla="*/ 58 h 58"/>
                <a:gd name="T2" fmla="*/ 10 w 20"/>
                <a:gd name="T3" fmla="*/ 58 h 58"/>
                <a:gd name="T4" fmla="*/ 0 w 20"/>
                <a:gd name="T5" fmla="*/ 49 h 58"/>
                <a:gd name="T6" fmla="*/ 0 w 20"/>
                <a:gd name="T7" fmla="*/ 10 h 58"/>
                <a:gd name="T8" fmla="*/ 10 w 20"/>
                <a:gd name="T9" fmla="*/ 0 h 58"/>
                <a:gd name="T10" fmla="*/ 10 w 20"/>
                <a:gd name="T11" fmla="*/ 0 h 58"/>
                <a:gd name="T12" fmla="*/ 20 w 20"/>
                <a:gd name="T13" fmla="*/ 10 h 58"/>
                <a:gd name="T14" fmla="*/ 20 w 20"/>
                <a:gd name="T15" fmla="*/ 49 h 58"/>
                <a:gd name="T16" fmla="*/ 10 w 20"/>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0" y="58"/>
                  </a:moveTo>
                  <a:cubicBezTo>
                    <a:pt x="10" y="58"/>
                    <a:pt x="10" y="58"/>
                    <a:pt x="10" y="58"/>
                  </a:cubicBezTo>
                  <a:cubicBezTo>
                    <a:pt x="5" y="58"/>
                    <a:pt x="0" y="54"/>
                    <a:pt x="0" y="49"/>
                  </a:cubicBezTo>
                  <a:cubicBezTo>
                    <a:pt x="0" y="10"/>
                    <a:pt x="0" y="10"/>
                    <a:pt x="0" y="10"/>
                  </a:cubicBezTo>
                  <a:cubicBezTo>
                    <a:pt x="0" y="4"/>
                    <a:pt x="5" y="0"/>
                    <a:pt x="10" y="0"/>
                  </a:cubicBezTo>
                  <a:cubicBezTo>
                    <a:pt x="10" y="0"/>
                    <a:pt x="10" y="0"/>
                    <a:pt x="10" y="0"/>
                  </a:cubicBezTo>
                  <a:cubicBezTo>
                    <a:pt x="15" y="0"/>
                    <a:pt x="20" y="4"/>
                    <a:pt x="20" y="10"/>
                  </a:cubicBezTo>
                  <a:cubicBezTo>
                    <a:pt x="20" y="49"/>
                    <a:pt x="20" y="49"/>
                    <a:pt x="20" y="49"/>
                  </a:cubicBezTo>
                  <a:cubicBezTo>
                    <a:pt x="20" y="54"/>
                    <a:pt x="15" y="58"/>
                    <a:pt x="1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6861705" y="1807259"/>
            <a:ext cx="2088336" cy="4101818"/>
            <a:chOff x="4156075" y="1687513"/>
            <a:chExt cx="1771651" cy="3479800"/>
          </a:xfrm>
          <a:solidFill>
            <a:srgbClr val="3B3250"/>
          </a:solidFill>
        </p:grpSpPr>
        <p:sp>
          <p:nvSpPr>
            <p:cNvPr id="15" name="Freeform 14"/>
            <p:cNvSpPr>
              <a:spLocks/>
            </p:cNvSpPr>
            <p:nvPr/>
          </p:nvSpPr>
          <p:spPr bwMode="auto">
            <a:xfrm>
              <a:off x="4187825" y="1687513"/>
              <a:ext cx="1708150" cy="3479800"/>
            </a:xfrm>
            <a:custGeom>
              <a:avLst/>
              <a:gdLst>
                <a:gd name="T0" fmla="*/ 557 w 658"/>
                <a:gd name="T1" fmla="*/ 1340 h 1340"/>
                <a:gd name="T2" fmla="*/ 101 w 658"/>
                <a:gd name="T3" fmla="*/ 1340 h 1340"/>
                <a:gd name="T4" fmla="*/ 0 w 658"/>
                <a:gd name="T5" fmla="*/ 1239 h 1340"/>
                <a:gd name="T6" fmla="*/ 0 w 658"/>
                <a:gd name="T7" fmla="*/ 100 h 1340"/>
                <a:gd name="T8" fmla="*/ 101 w 658"/>
                <a:gd name="T9" fmla="*/ 0 h 1340"/>
                <a:gd name="T10" fmla="*/ 557 w 658"/>
                <a:gd name="T11" fmla="*/ 0 h 1340"/>
                <a:gd name="T12" fmla="*/ 658 w 658"/>
                <a:gd name="T13" fmla="*/ 100 h 1340"/>
                <a:gd name="T14" fmla="*/ 658 w 658"/>
                <a:gd name="T15" fmla="*/ 1239 h 1340"/>
                <a:gd name="T16" fmla="*/ 557 w 658"/>
                <a:gd name="T17" fmla="*/ 1340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8" h="1340">
                  <a:moveTo>
                    <a:pt x="557" y="1340"/>
                  </a:moveTo>
                  <a:cubicBezTo>
                    <a:pt x="101" y="1340"/>
                    <a:pt x="101" y="1340"/>
                    <a:pt x="101" y="1340"/>
                  </a:cubicBezTo>
                  <a:cubicBezTo>
                    <a:pt x="45" y="1340"/>
                    <a:pt x="0" y="1295"/>
                    <a:pt x="0" y="1239"/>
                  </a:cubicBezTo>
                  <a:cubicBezTo>
                    <a:pt x="0" y="100"/>
                    <a:pt x="0" y="100"/>
                    <a:pt x="0" y="100"/>
                  </a:cubicBezTo>
                  <a:cubicBezTo>
                    <a:pt x="0" y="45"/>
                    <a:pt x="45" y="0"/>
                    <a:pt x="101" y="0"/>
                  </a:cubicBezTo>
                  <a:cubicBezTo>
                    <a:pt x="557" y="0"/>
                    <a:pt x="557" y="0"/>
                    <a:pt x="557" y="0"/>
                  </a:cubicBezTo>
                  <a:cubicBezTo>
                    <a:pt x="613" y="0"/>
                    <a:pt x="658" y="45"/>
                    <a:pt x="658" y="100"/>
                  </a:cubicBezTo>
                  <a:cubicBezTo>
                    <a:pt x="658" y="1239"/>
                    <a:pt x="658" y="1239"/>
                    <a:pt x="658" y="1239"/>
                  </a:cubicBezTo>
                  <a:cubicBezTo>
                    <a:pt x="658" y="1295"/>
                    <a:pt x="613" y="1340"/>
                    <a:pt x="557" y="13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p:nvSpPr>
          <p:spPr bwMode="auto">
            <a:xfrm>
              <a:off x="5878513" y="2489201"/>
              <a:ext cx="49213" cy="406400"/>
            </a:xfrm>
            <a:custGeom>
              <a:avLst/>
              <a:gdLst>
                <a:gd name="T0" fmla="*/ 9 w 19"/>
                <a:gd name="T1" fmla="*/ 156 h 156"/>
                <a:gd name="T2" fmla="*/ 9 w 19"/>
                <a:gd name="T3" fmla="*/ 156 h 156"/>
                <a:gd name="T4" fmla="*/ 0 w 19"/>
                <a:gd name="T5" fmla="*/ 146 h 156"/>
                <a:gd name="T6" fmla="*/ 0 w 19"/>
                <a:gd name="T7" fmla="*/ 9 h 156"/>
                <a:gd name="T8" fmla="*/ 9 w 19"/>
                <a:gd name="T9" fmla="*/ 0 h 156"/>
                <a:gd name="T10" fmla="*/ 9 w 19"/>
                <a:gd name="T11" fmla="*/ 0 h 156"/>
                <a:gd name="T12" fmla="*/ 19 w 19"/>
                <a:gd name="T13" fmla="*/ 9 h 156"/>
                <a:gd name="T14" fmla="*/ 19 w 19"/>
                <a:gd name="T15" fmla="*/ 146 h 156"/>
                <a:gd name="T16" fmla="*/ 9 w 19"/>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56">
                  <a:moveTo>
                    <a:pt x="9" y="156"/>
                  </a:moveTo>
                  <a:cubicBezTo>
                    <a:pt x="9" y="156"/>
                    <a:pt x="9" y="156"/>
                    <a:pt x="9" y="156"/>
                  </a:cubicBezTo>
                  <a:cubicBezTo>
                    <a:pt x="4" y="156"/>
                    <a:pt x="0" y="151"/>
                    <a:pt x="0" y="146"/>
                  </a:cubicBezTo>
                  <a:cubicBezTo>
                    <a:pt x="0" y="9"/>
                    <a:pt x="0" y="9"/>
                    <a:pt x="0" y="9"/>
                  </a:cubicBezTo>
                  <a:cubicBezTo>
                    <a:pt x="0" y="4"/>
                    <a:pt x="4" y="0"/>
                    <a:pt x="9" y="0"/>
                  </a:cubicBezTo>
                  <a:cubicBezTo>
                    <a:pt x="9" y="0"/>
                    <a:pt x="9" y="0"/>
                    <a:pt x="9" y="0"/>
                  </a:cubicBezTo>
                  <a:cubicBezTo>
                    <a:pt x="14" y="0"/>
                    <a:pt x="19" y="4"/>
                    <a:pt x="19" y="9"/>
                  </a:cubicBezTo>
                  <a:cubicBezTo>
                    <a:pt x="19" y="146"/>
                    <a:pt x="19" y="146"/>
                    <a:pt x="19" y="146"/>
                  </a:cubicBezTo>
                  <a:cubicBezTo>
                    <a:pt x="19" y="151"/>
                    <a:pt x="14" y="156"/>
                    <a:pt x="9"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4156075" y="2397126"/>
              <a:ext cx="65088" cy="263525"/>
            </a:xfrm>
            <a:custGeom>
              <a:avLst/>
              <a:gdLst>
                <a:gd name="T0" fmla="*/ 13 w 25"/>
                <a:gd name="T1" fmla="*/ 102 h 102"/>
                <a:gd name="T2" fmla="*/ 13 w 25"/>
                <a:gd name="T3" fmla="*/ 102 h 102"/>
                <a:gd name="T4" fmla="*/ 0 w 25"/>
                <a:gd name="T5" fmla="*/ 90 h 102"/>
                <a:gd name="T6" fmla="*/ 0 w 25"/>
                <a:gd name="T7" fmla="*/ 12 h 102"/>
                <a:gd name="T8" fmla="*/ 13 w 25"/>
                <a:gd name="T9" fmla="*/ 0 h 102"/>
                <a:gd name="T10" fmla="*/ 13 w 25"/>
                <a:gd name="T11" fmla="*/ 0 h 102"/>
                <a:gd name="T12" fmla="*/ 25 w 25"/>
                <a:gd name="T13" fmla="*/ 12 h 102"/>
                <a:gd name="T14" fmla="*/ 25 w 25"/>
                <a:gd name="T15" fmla="*/ 90 h 102"/>
                <a:gd name="T16" fmla="*/ 13 w 25"/>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02">
                  <a:moveTo>
                    <a:pt x="13" y="102"/>
                  </a:moveTo>
                  <a:cubicBezTo>
                    <a:pt x="13" y="102"/>
                    <a:pt x="13" y="102"/>
                    <a:pt x="13" y="102"/>
                  </a:cubicBezTo>
                  <a:cubicBezTo>
                    <a:pt x="6" y="102"/>
                    <a:pt x="0" y="96"/>
                    <a:pt x="0" y="90"/>
                  </a:cubicBezTo>
                  <a:cubicBezTo>
                    <a:pt x="0" y="12"/>
                    <a:pt x="0" y="12"/>
                    <a:pt x="0" y="12"/>
                  </a:cubicBezTo>
                  <a:cubicBezTo>
                    <a:pt x="0" y="5"/>
                    <a:pt x="6" y="0"/>
                    <a:pt x="13" y="0"/>
                  </a:cubicBezTo>
                  <a:cubicBezTo>
                    <a:pt x="13" y="0"/>
                    <a:pt x="13" y="0"/>
                    <a:pt x="13" y="0"/>
                  </a:cubicBezTo>
                  <a:cubicBezTo>
                    <a:pt x="19" y="0"/>
                    <a:pt x="25" y="5"/>
                    <a:pt x="25" y="12"/>
                  </a:cubicBezTo>
                  <a:cubicBezTo>
                    <a:pt x="25" y="90"/>
                    <a:pt x="25" y="90"/>
                    <a:pt x="25" y="90"/>
                  </a:cubicBezTo>
                  <a:cubicBezTo>
                    <a:pt x="25" y="96"/>
                    <a:pt x="19" y="102"/>
                    <a:pt x="13"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auto">
            <a:xfrm>
              <a:off x="4156075" y="2711451"/>
              <a:ext cx="61913" cy="263525"/>
            </a:xfrm>
            <a:custGeom>
              <a:avLst/>
              <a:gdLst>
                <a:gd name="T0" fmla="*/ 12 w 24"/>
                <a:gd name="T1" fmla="*/ 102 h 102"/>
                <a:gd name="T2" fmla="*/ 12 w 24"/>
                <a:gd name="T3" fmla="*/ 102 h 102"/>
                <a:gd name="T4" fmla="*/ 0 w 24"/>
                <a:gd name="T5" fmla="*/ 90 h 102"/>
                <a:gd name="T6" fmla="*/ 0 w 24"/>
                <a:gd name="T7" fmla="*/ 13 h 102"/>
                <a:gd name="T8" fmla="*/ 12 w 24"/>
                <a:gd name="T9" fmla="*/ 0 h 102"/>
                <a:gd name="T10" fmla="*/ 12 w 24"/>
                <a:gd name="T11" fmla="*/ 0 h 102"/>
                <a:gd name="T12" fmla="*/ 24 w 24"/>
                <a:gd name="T13" fmla="*/ 13 h 102"/>
                <a:gd name="T14" fmla="*/ 24 w 24"/>
                <a:gd name="T15" fmla="*/ 90 h 102"/>
                <a:gd name="T16" fmla="*/ 12 w 24"/>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02">
                  <a:moveTo>
                    <a:pt x="12" y="102"/>
                  </a:moveTo>
                  <a:cubicBezTo>
                    <a:pt x="12" y="102"/>
                    <a:pt x="12" y="102"/>
                    <a:pt x="12" y="102"/>
                  </a:cubicBezTo>
                  <a:cubicBezTo>
                    <a:pt x="5" y="102"/>
                    <a:pt x="0" y="97"/>
                    <a:pt x="0" y="90"/>
                  </a:cubicBezTo>
                  <a:cubicBezTo>
                    <a:pt x="0" y="13"/>
                    <a:pt x="0" y="13"/>
                    <a:pt x="0" y="13"/>
                  </a:cubicBezTo>
                  <a:cubicBezTo>
                    <a:pt x="0" y="6"/>
                    <a:pt x="5" y="0"/>
                    <a:pt x="12" y="0"/>
                  </a:cubicBezTo>
                  <a:cubicBezTo>
                    <a:pt x="12" y="0"/>
                    <a:pt x="12" y="0"/>
                    <a:pt x="12" y="0"/>
                  </a:cubicBezTo>
                  <a:cubicBezTo>
                    <a:pt x="19" y="0"/>
                    <a:pt x="24" y="6"/>
                    <a:pt x="24" y="13"/>
                  </a:cubicBezTo>
                  <a:cubicBezTo>
                    <a:pt x="24" y="90"/>
                    <a:pt x="24" y="90"/>
                    <a:pt x="24" y="90"/>
                  </a:cubicBezTo>
                  <a:cubicBezTo>
                    <a:pt x="24" y="97"/>
                    <a:pt x="19" y="102"/>
                    <a:pt x="12"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p:nvSpPr>
          <p:spPr bwMode="auto">
            <a:xfrm>
              <a:off x="4160838" y="2141538"/>
              <a:ext cx="52388" cy="150813"/>
            </a:xfrm>
            <a:custGeom>
              <a:avLst/>
              <a:gdLst>
                <a:gd name="T0" fmla="*/ 10 w 20"/>
                <a:gd name="T1" fmla="*/ 58 h 58"/>
                <a:gd name="T2" fmla="*/ 10 w 20"/>
                <a:gd name="T3" fmla="*/ 58 h 58"/>
                <a:gd name="T4" fmla="*/ 0 w 20"/>
                <a:gd name="T5" fmla="*/ 49 h 58"/>
                <a:gd name="T6" fmla="*/ 0 w 20"/>
                <a:gd name="T7" fmla="*/ 10 h 58"/>
                <a:gd name="T8" fmla="*/ 10 w 20"/>
                <a:gd name="T9" fmla="*/ 0 h 58"/>
                <a:gd name="T10" fmla="*/ 10 w 20"/>
                <a:gd name="T11" fmla="*/ 0 h 58"/>
                <a:gd name="T12" fmla="*/ 20 w 20"/>
                <a:gd name="T13" fmla="*/ 10 h 58"/>
                <a:gd name="T14" fmla="*/ 20 w 20"/>
                <a:gd name="T15" fmla="*/ 49 h 58"/>
                <a:gd name="T16" fmla="*/ 10 w 20"/>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0" y="58"/>
                  </a:moveTo>
                  <a:cubicBezTo>
                    <a:pt x="10" y="58"/>
                    <a:pt x="10" y="58"/>
                    <a:pt x="10" y="58"/>
                  </a:cubicBezTo>
                  <a:cubicBezTo>
                    <a:pt x="5" y="58"/>
                    <a:pt x="0" y="54"/>
                    <a:pt x="0" y="49"/>
                  </a:cubicBezTo>
                  <a:cubicBezTo>
                    <a:pt x="0" y="10"/>
                    <a:pt x="0" y="10"/>
                    <a:pt x="0" y="10"/>
                  </a:cubicBezTo>
                  <a:cubicBezTo>
                    <a:pt x="0" y="4"/>
                    <a:pt x="5" y="0"/>
                    <a:pt x="10" y="0"/>
                  </a:cubicBezTo>
                  <a:cubicBezTo>
                    <a:pt x="10" y="0"/>
                    <a:pt x="10" y="0"/>
                    <a:pt x="10" y="0"/>
                  </a:cubicBezTo>
                  <a:cubicBezTo>
                    <a:pt x="15" y="0"/>
                    <a:pt x="20" y="4"/>
                    <a:pt x="20" y="10"/>
                  </a:cubicBezTo>
                  <a:cubicBezTo>
                    <a:pt x="20" y="49"/>
                    <a:pt x="20" y="49"/>
                    <a:pt x="20" y="49"/>
                  </a:cubicBezTo>
                  <a:cubicBezTo>
                    <a:pt x="20" y="54"/>
                    <a:pt x="15" y="58"/>
                    <a:pt x="1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TextBox 22"/>
          <p:cNvSpPr txBox="1"/>
          <p:nvPr/>
        </p:nvSpPr>
        <p:spPr>
          <a:xfrm>
            <a:off x="838200" y="508371"/>
            <a:ext cx="10515600" cy="830997"/>
          </a:xfrm>
          <a:prstGeom prst="rect">
            <a:avLst/>
          </a:prstGeom>
          <a:noFill/>
        </p:spPr>
        <p:txBody>
          <a:bodyPr wrap="square" lIns="91440" tIns="45720" rIns="91440" bIns="45720" rtlCol="0">
            <a:spAutoFit/>
          </a:bodyPr>
          <a:lstStyle/>
          <a:p>
            <a:pPr algn="ctr"/>
            <a:r>
              <a:rPr lang="en-US" sz="4800" b="1" dirty="0">
                <a:solidFill>
                  <a:schemeClr val="bg1"/>
                </a:solidFill>
                <a:latin typeface="Sitka Small" pitchFamily="2" charset="0"/>
              </a:rPr>
              <a:t>GỬI HÌNH ẢNH / VIDEO</a:t>
            </a:r>
          </a:p>
        </p:txBody>
      </p:sp>
      <p:sp>
        <p:nvSpPr>
          <p:cNvPr id="47" name="TextBox 46"/>
          <p:cNvSpPr txBox="1"/>
          <p:nvPr/>
        </p:nvSpPr>
        <p:spPr>
          <a:xfrm flipH="1">
            <a:off x="838199" y="1734661"/>
            <a:ext cx="4954747" cy="2836802"/>
          </a:xfrm>
          <a:prstGeom prst="rect">
            <a:avLst/>
          </a:prstGeom>
          <a:noFill/>
        </p:spPr>
        <p:txBody>
          <a:bodyPr wrap="square" lIns="91440" tIns="45720" rIns="91440" bIns="45720" rtlCol="0">
            <a:spAutoFit/>
          </a:bodyPr>
          <a:lstStyle/>
          <a:p>
            <a:pPr algn="just">
              <a:lnSpc>
                <a:spcPct val="130000"/>
              </a:lnSpc>
            </a:pPr>
            <a:r>
              <a:rPr lang="vi-VN" sz="2800" i="0" dirty="0">
                <a:solidFill>
                  <a:schemeClr val="bg2"/>
                </a:solidFill>
                <a:effectLst/>
                <a:latin typeface="Sitka Small" pitchFamily="2" charset="0"/>
              </a:rPr>
              <a:t>Tải ảnh (cả ảnh GIF động được tạo từ video) nhanh chóng và dễ dàng mà không làm giảm chất lượng hình ảnh</a:t>
            </a:r>
            <a:endParaRPr lang="en-US" sz="2600" dirty="0">
              <a:solidFill>
                <a:schemeClr val="bg2"/>
              </a:solidFill>
              <a:latin typeface="Sitka Small" pitchFamily="2" charset="0"/>
            </a:endParaRPr>
          </a:p>
        </p:txBody>
      </p:sp>
      <p:sp>
        <p:nvSpPr>
          <p:cNvPr id="37" name="Freeform 6"/>
          <p:cNvSpPr>
            <a:spLocks/>
          </p:cNvSpPr>
          <p:nvPr/>
        </p:nvSpPr>
        <p:spPr bwMode="auto">
          <a:xfrm>
            <a:off x="-973146" y="5898613"/>
            <a:ext cx="3323286" cy="1481823"/>
          </a:xfrm>
          <a:custGeom>
            <a:avLst/>
            <a:gdLst>
              <a:gd name="T0" fmla="*/ 232 w 752"/>
              <a:gd name="T1" fmla="*/ 13 h 335"/>
              <a:gd name="T2" fmla="*/ 387 w 752"/>
              <a:gd name="T3" fmla="*/ 69 h 335"/>
              <a:gd name="T4" fmla="*/ 545 w 752"/>
              <a:gd name="T5" fmla="*/ 114 h 335"/>
              <a:gd name="T6" fmla="*/ 642 w 752"/>
              <a:gd name="T7" fmla="*/ 102 h 335"/>
              <a:gd name="T8" fmla="*/ 728 w 752"/>
              <a:gd name="T9" fmla="*/ 138 h 335"/>
              <a:gd name="T10" fmla="*/ 688 w 752"/>
              <a:gd name="T11" fmla="*/ 251 h 335"/>
              <a:gd name="T12" fmla="*/ 556 w 752"/>
              <a:gd name="T13" fmla="*/ 261 h 335"/>
              <a:gd name="T14" fmla="*/ 423 w 752"/>
              <a:gd name="T15" fmla="*/ 248 h 335"/>
              <a:gd name="T16" fmla="*/ 204 w 752"/>
              <a:gd name="T17" fmla="*/ 332 h 335"/>
              <a:gd name="T18" fmla="*/ 67 w 752"/>
              <a:gd name="T19" fmla="*/ 256 h 335"/>
              <a:gd name="T20" fmla="*/ 232 w 752"/>
              <a:gd name="T21" fmla="*/ 1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2" h="335">
                <a:moveTo>
                  <a:pt x="232" y="13"/>
                </a:moveTo>
                <a:cubicBezTo>
                  <a:pt x="287" y="19"/>
                  <a:pt x="338" y="45"/>
                  <a:pt x="387" y="69"/>
                </a:cubicBezTo>
                <a:cubicBezTo>
                  <a:pt x="437" y="93"/>
                  <a:pt x="490" y="116"/>
                  <a:pt x="545" y="114"/>
                </a:cubicBezTo>
                <a:cubicBezTo>
                  <a:pt x="578" y="113"/>
                  <a:pt x="609" y="104"/>
                  <a:pt x="642" y="102"/>
                </a:cubicBezTo>
                <a:cubicBezTo>
                  <a:pt x="674" y="101"/>
                  <a:pt x="710" y="111"/>
                  <a:pt x="728" y="138"/>
                </a:cubicBezTo>
                <a:cubicBezTo>
                  <a:pt x="752" y="176"/>
                  <a:pt x="728" y="230"/>
                  <a:pt x="688" y="251"/>
                </a:cubicBezTo>
                <a:cubicBezTo>
                  <a:pt x="648" y="272"/>
                  <a:pt x="600" y="269"/>
                  <a:pt x="556" y="261"/>
                </a:cubicBezTo>
                <a:cubicBezTo>
                  <a:pt x="512" y="253"/>
                  <a:pt x="467" y="242"/>
                  <a:pt x="423" y="248"/>
                </a:cubicBezTo>
                <a:cubicBezTo>
                  <a:pt x="345" y="260"/>
                  <a:pt x="283" y="326"/>
                  <a:pt x="204" y="332"/>
                </a:cubicBezTo>
                <a:cubicBezTo>
                  <a:pt x="149" y="335"/>
                  <a:pt x="93" y="304"/>
                  <a:pt x="67" y="256"/>
                </a:cubicBezTo>
                <a:cubicBezTo>
                  <a:pt x="0" y="134"/>
                  <a:pt x="100" y="0"/>
                  <a:pt x="232" y="13"/>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
          <p:cNvSpPr>
            <a:spLocks/>
          </p:cNvSpPr>
          <p:nvPr/>
        </p:nvSpPr>
        <p:spPr bwMode="auto">
          <a:xfrm>
            <a:off x="10649857" y="-717919"/>
            <a:ext cx="2036155" cy="2452580"/>
          </a:xfrm>
          <a:custGeom>
            <a:avLst/>
            <a:gdLst>
              <a:gd name="T0" fmla="*/ 44 w 461"/>
              <a:gd name="T1" fmla="*/ 80 h 555"/>
              <a:gd name="T2" fmla="*/ 16 w 461"/>
              <a:gd name="T3" fmla="*/ 207 h 555"/>
              <a:gd name="T4" fmla="*/ 107 w 461"/>
              <a:gd name="T5" fmla="*/ 380 h 555"/>
              <a:gd name="T6" fmla="*/ 74 w 461"/>
              <a:gd name="T7" fmla="*/ 507 h 555"/>
              <a:gd name="T8" fmla="*/ 145 w 461"/>
              <a:gd name="T9" fmla="*/ 554 h 555"/>
              <a:gd name="T10" fmla="*/ 233 w 461"/>
              <a:gd name="T11" fmla="*/ 532 h 555"/>
              <a:gd name="T12" fmla="*/ 325 w 461"/>
              <a:gd name="T13" fmla="*/ 495 h 555"/>
              <a:gd name="T14" fmla="*/ 393 w 461"/>
              <a:gd name="T15" fmla="*/ 459 h 555"/>
              <a:gd name="T16" fmla="*/ 451 w 461"/>
              <a:gd name="T17" fmla="*/ 346 h 555"/>
              <a:gd name="T18" fmla="*/ 383 w 461"/>
              <a:gd name="T19" fmla="*/ 134 h 555"/>
              <a:gd name="T20" fmla="*/ 44 w 461"/>
              <a:gd name="T21" fmla="*/ 8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555">
                <a:moveTo>
                  <a:pt x="44" y="80"/>
                </a:moveTo>
                <a:cubicBezTo>
                  <a:pt x="11" y="113"/>
                  <a:pt x="0" y="164"/>
                  <a:pt x="16" y="207"/>
                </a:cubicBezTo>
                <a:cubicBezTo>
                  <a:pt x="40" y="269"/>
                  <a:pt x="113" y="314"/>
                  <a:pt x="107" y="380"/>
                </a:cubicBezTo>
                <a:cubicBezTo>
                  <a:pt x="103" y="424"/>
                  <a:pt x="62" y="464"/>
                  <a:pt x="74" y="507"/>
                </a:cubicBezTo>
                <a:cubicBezTo>
                  <a:pt x="83" y="536"/>
                  <a:pt x="115" y="553"/>
                  <a:pt x="145" y="554"/>
                </a:cubicBezTo>
                <a:cubicBezTo>
                  <a:pt x="175" y="555"/>
                  <a:pt x="205" y="543"/>
                  <a:pt x="233" y="532"/>
                </a:cubicBezTo>
                <a:cubicBezTo>
                  <a:pt x="263" y="520"/>
                  <a:pt x="294" y="507"/>
                  <a:pt x="325" y="495"/>
                </a:cubicBezTo>
                <a:cubicBezTo>
                  <a:pt x="349" y="485"/>
                  <a:pt x="373" y="475"/>
                  <a:pt x="393" y="459"/>
                </a:cubicBezTo>
                <a:cubicBezTo>
                  <a:pt x="426" y="432"/>
                  <a:pt x="445" y="389"/>
                  <a:pt x="451" y="346"/>
                </a:cubicBezTo>
                <a:cubicBezTo>
                  <a:pt x="461" y="270"/>
                  <a:pt x="436" y="190"/>
                  <a:pt x="383" y="134"/>
                </a:cubicBezTo>
                <a:cubicBezTo>
                  <a:pt x="316" y="63"/>
                  <a:pt x="124" y="0"/>
                  <a:pt x="44" y="8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27" name="Picture Placeholder 26">
            <a:extLst>
              <a:ext uri="{FF2B5EF4-FFF2-40B4-BE49-F238E27FC236}">
                <a16:creationId xmlns:a16="http://schemas.microsoft.com/office/drawing/2014/main" id="{615F6ECD-F012-4593-9DB7-0BB965A76FB2}"/>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439" r="439"/>
          <a:stretch/>
        </p:blipFill>
        <p:spPr>
          <a:xfrm>
            <a:off x="9217633" y="1932635"/>
            <a:ext cx="1762735" cy="3851068"/>
          </a:xfrm>
        </p:spPr>
      </p:pic>
      <p:pic>
        <p:nvPicPr>
          <p:cNvPr id="20" name="Picture Placeholder 19" descr="Graphical user interface, text, application, chat or text message&#10;&#10;Description automatically generated">
            <a:extLst>
              <a:ext uri="{FF2B5EF4-FFF2-40B4-BE49-F238E27FC236}">
                <a16:creationId xmlns:a16="http://schemas.microsoft.com/office/drawing/2014/main" id="{C39E4465-E536-4644-AB40-641ADBC81889}"/>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414" r="414"/>
          <a:stretch>
            <a:fillRect/>
          </a:stretch>
        </p:blipFill>
        <p:spPr>
          <a:xfrm>
            <a:off x="7024507" y="1932635"/>
            <a:ext cx="1762735" cy="3851068"/>
          </a:xfrm>
        </p:spPr>
      </p:pic>
      <p:grpSp>
        <p:nvGrpSpPr>
          <p:cNvPr id="59" name="Group 58">
            <a:extLst>
              <a:ext uri="{FF2B5EF4-FFF2-40B4-BE49-F238E27FC236}">
                <a16:creationId xmlns:a16="http://schemas.microsoft.com/office/drawing/2014/main" id="{35A2AB45-4391-4952-BC54-EDCC9BD1A073}"/>
              </a:ext>
            </a:extLst>
          </p:cNvPr>
          <p:cNvGrpSpPr/>
          <p:nvPr/>
        </p:nvGrpSpPr>
        <p:grpSpPr>
          <a:xfrm>
            <a:off x="838200" y="508371"/>
            <a:ext cx="888523" cy="830997"/>
            <a:chOff x="4038600" y="2572339"/>
            <a:chExt cx="1211357" cy="1132930"/>
          </a:xfrm>
        </p:grpSpPr>
        <p:sp>
          <p:nvSpPr>
            <p:cNvPr id="60" name="Freeform 17">
              <a:extLst>
                <a:ext uri="{FF2B5EF4-FFF2-40B4-BE49-F238E27FC236}">
                  <a16:creationId xmlns:a16="http://schemas.microsoft.com/office/drawing/2014/main" id="{7B7FFFE5-9213-4808-806C-98B30CE61B7B}"/>
                </a:ext>
              </a:extLst>
            </p:cNvPr>
            <p:cNvSpPr>
              <a:spLocks/>
            </p:cNvSpPr>
            <p:nvPr/>
          </p:nvSpPr>
          <p:spPr bwMode="auto">
            <a:xfrm>
              <a:off x="4038600" y="2572339"/>
              <a:ext cx="1211357" cy="1132930"/>
            </a:xfrm>
            <a:custGeom>
              <a:avLst/>
              <a:gdLst>
                <a:gd name="connsiteX0" fmla="*/ 530698 w 1220353"/>
                <a:gd name="connsiteY0" fmla="*/ 1429 h 1141344"/>
                <a:gd name="connsiteX1" fmla="*/ 855843 w 1220353"/>
                <a:gd name="connsiteY1" fmla="*/ 76416 h 1141344"/>
                <a:gd name="connsiteX2" fmla="*/ 1110921 w 1220353"/>
                <a:gd name="connsiteY2" fmla="*/ 755664 h 1141344"/>
                <a:gd name="connsiteX3" fmla="*/ 1220353 w 1220353"/>
                <a:gd name="connsiteY3" fmla="*/ 945349 h 1141344"/>
                <a:gd name="connsiteX4" fmla="*/ 1000702 w 1220353"/>
                <a:gd name="connsiteY4" fmla="*/ 945349 h 1141344"/>
                <a:gd name="connsiteX5" fmla="*/ 285065 w 1220353"/>
                <a:gd name="connsiteY5" fmla="*/ 1064985 h 1141344"/>
                <a:gd name="connsiteX6" fmla="*/ 76436 w 1220353"/>
                <a:gd name="connsiteY6" fmla="*/ 284992 h 1141344"/>
                <a:gd name="connsiteX7" fmla="*/ 530698 w 1220353"/>
                <a:gd name="connsiteY7" fmla="*/ 1429 h 114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353" h="1141344">
                  <a:moveTo>
                    <a:pt x="530698" y="1429"/>
                  </a:moveTo>
                  <a:cubicBezTo>
                    <a:pt x="640325" y="-6338"/>
                    <a:pt x="753398" y="17385"/>
                    <a:pt x="855843" y="76416"/>
                  </a:cubicBezTo>
                  <a:cubicBezTo>
                    <a:pt x="1096750" y="214942"/>
                    <a:pt x="1197522" y="502225"/>
                    <a:pt x="1110921" y="755664"/>
                  </a:cubicBezTo>
                  <a:cubicBezTo>
                    <a:pt x="1220353" y="945349"/>
                    <a:pt x="1220353" y="945349"/>
                    <a:pt x="1220353" y="945349"/>
                  </a:cubicBezTo>
                  <a:cubicBezTo>
                    <a:pt x="1000702" y="945349"/>
                    <a:pt x="1000702" y="945349"/>
                    <a:pt x="1000702" y="945349"/>
                  </a:cubicBezTo>
                  <a:cubicBezTo>
                    <a:pt x="825139" y="1147628"/>
                    <a:pt x="525973" y="1203510"/>
                    <a:pt x="285065" y="1064985"/>
                  </a:cubicBezTo>
                  <a:cubicBezTo>
                    <a:pt x="12666" y="906782"/>
                    <a:pt x="-81020" y="558107"/>
                    <a:pt x="76436" y="284992"/>
                  </a:cubicBezTo>
                  <a:cubicBezTo>
                    <a:pt x="174846" y="114786"/>
                    <a:pt x="347986" y="14372"/>
                    <a:pt x="530698" y="142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1" name="Freeform 8">
              <a:extLst>
                <a:ext uri="{FF2B5EF4-FFF2-40B4-BE49-F238E27FC236}">
                  <a16:creationId xmlns:a16="http://schemas.microsoft.com/office/drawing/2014/main" id="{DA88855D-4A4C-4A27-B1D4-E557109DFACF}"/>
                </a:ext>
              </a:extLst>
            </p:cNvPr>
            <p:cNvSpPr>
              <a:spLocks noEditPoints="1"/>
            </p:cNvSpPr>
            <p:nvPr/>
          </p:nvSpPr>
          <p:spPr bwMode="auto">
            <a:xfrm>
              <a:off x="4357519" y="2908871"/>
              <a:ext cx="506500" cy="459867"/>
            </a:xfrm>
            <a:custGeom>
              <a:avLst/>
              <a:gdLst>
                <a:gd name="T0" fmla="*/ 921 w 1536"/>
                <a:gd name="T1" fmla="*/ 1155 h 1395"/>
                <a:gd name="T2" fmla="*/ 1296 w 1536"/>
                <a:gd name="T3" fmla="*/ 780 h 1395"/>
                <a:gd name="T4" fmla="*/ 921 w 1536"/>
                <a:gd name="T5" fmla="*/ 405 h 1395"/>
                <a:gd name="T6" fmla="*/ 546 w 1536"/>
                <a:gd name="T7" fmla="*/ 780 h 1395"/>
                <a:gd name="T8" fmla="*/ 921 w 1536"/>
                <a:gd name="T9" fmla="*/ 1155 h 1395"/>
                <a:gd name="T10" fmla="*/ 921 w 1536"/>
                <a:gd name="T11" fmla="*/ 525 h 1395"/>
                <a:gd name="T12" fmla="*/ 1176 w 1536"/>
                <a:gd name="T13" fmla="*/ 780 h 1395"/>
                <a:gd name="T14" fmla="*/ 921 w 1536"/>
                <a:gd name="T15" fmla="*/ 1035 h 1395"/>
                <a:gd name="T16" fmla="*/ 666 w 1536"/>
                <a:gd name="T17" fmla="*/ 780 h 1395"/>
                <a:gd name="T18" fmla="*/ 921 w 1536"/>
                <a:gd name="T19" fmla="*/ 525 h 1395"/>
                <a:gd name="T20" fmla="*/ 420 w 1536"/>
                <a:gd name="T21" fmla="*/ 1155 h 1395"/>
                <a:gd name="T22" fmla="*/ 300 w 1536"/>
                <a:gd name="T23" fmla="*/ 1155 h 1395"/>
                <a:gd name="T24" fmla="*/ 300 w 1536"/>
                <a:gd name="T25" fmla="*/ 390 h 1395"/>
                <a:gd name="T26" fmla="*/ 420 w 1536"/>
                <a:gd name="T27" fmla="*/ 390 h 1395"/>
                <a:gd name="T28" fmla="*/ 420 w 1536"/>
                <a:gd name="T29" fmla="*/ 1155 h 1395"/>
                <a:gd name="T30" fmla="*/ 1305 w 1536"/>
                <a:gd name="T31" fmla="*/ 351 h 1395"/>
                <a:gd name="T32" fmla="*/ 1095 w 1536"/>
                <a:gd name="T33" fmla="*/ 351 h 1395"/>
                <a:gd name="T34" fmla="*/ 1095 w 1536"/>
                <a:gd name="T35" fmla="*/ 231 h 1395"/>
                <a:gd name="T36" fmla="*/ 1305 w 1536"/>
                <a:gd name="T37" fmla="*/ 231 h 1395"/>
                <a:gd name="T38" fmla="*/ 1305 w 1536"/>
                <a:gd name="T39" fmla="*/ 351 h 1395"/>
                <a:gd name="T40" fmla="*/ 795 w 1536"/>
                <a:gd name="T41" fmla="*/ 714 h 1395"/>
                <a:gd name="T42" fmla="*/ 855 w 1536"/>
                <a:gd name="T43" fmla="*/ 654 h 1395"/>
                <a:gd name="T44" fmla="*/ 915 w 1536"/>
                <a:gd name="T45" fmla="*/ 714 h 1395"/>
                <a:gd name="T46" fmla="*/ 855 w 1536"/>
                <a:gd name="T47" fmla="*/ 774 h 1395"/>
                <a:gd name="T48" fmla="*/ 795 w 1536"/>
                <a:gd name="T49" fmla="*/ 714 h 1395"/>
                <a:gd name="T50" fmla="*/ 180 w 1536"/>
                <a:gd name="T51" fmla="*/ 1395 h 1395"/>
                <a:gd name="T52" fmla="*/ 1356 w 1536"/>
                <a:gd name="T53" fmla="*/ 1395 h 1395"/>
                <a:gd name="T54" fmla="*/ 1536 w 1536"/>
                <a:gd name="T55" fmla="*/ 1215 h 1395"/>
                <a:gd name="T56" fmla="*/ 1536 w 1536"/>
                <a:gd name="T57" fmla="*/ 180 h 1395"/>
                <a:gd name="T58" fmla="*/ 1356 w 1536"/>
                <a:gd name="T59" fmla="*/ 0 h 1395"/>
                <a:gd name="T60" fmla="*/ 720 w 1536"/>
                <a:gd name="T61" fmla="*/ 0 h 1395"/>
                <a:gd name="T62" fmla="*/ 542 w 1536"/>
                <a:gd name="T63" fmla="*/ 150 h 1395"/>
                <a:gd name="T64" fmla="*/ 450 w 1536"/>
                <a:gd name="T65" fmla="*/ 150 h 1395"/>
                <a:gd name="T66" fmla="*/ 450 w 1536"/>
                <a:gd name="T67" fmla="*/ 90 h 1395"/>
                <a:gd name="T68" fmla="*/ 210 w 1536"/>
                <a:gd name="T69" fmla="*/ 90 h 1395"/>
                <a:gd name="T70" fmla="*/ 210 w 1536"/>
                <a:gd name="T71" fmla="*/ 150 h 1395"/>
                <a:gd name="T72" fmla="*/ 180 w 1536"/>
                <a:gd name="T73" fmla="*/ 150 h 1395"/>
                <a:gd name="T74" fmla="*/ 0 w 1536"/>
                <a:gd name="T75" fmla="*/ 330 h 1395"/>
                <a:gd name="T76" fmla="*/ 0 w 1536"/>
                <a:gd name="T77" fmla="*/ 1215 h 1395"/>
                <a:gd name="T78" fmla="*/ 180 w 1536"/>
                <a:gd name="T79" fmla="*/ 1395 h 1395"/>
                <a:gd name="T80" fmla="*/ 120 w 1536"/>
                <a:gd name="T81" fmla="*/ 330 h 1395"/>
                <a:gd name="T82" fmla="*/ 180 w 1536"/>
                <a:gd name="T83" fmla="*/ 270 h 1395"/>
                <a:gd name="T84" fmla="*/ 600 w 1536"/>
                <a:gd name="T85" fmla="*/ 270 h 1395"/>
                <a:gd name="T86" fmla="*/ 660 w 1536"/>
                <a:gd name="T87" fmla="*/ 210 h 1395"/>
                <a:gd name="T88" fmla="*/ 660 w 1536"/>
                <a:gd name="T89" fmla="*/ 180 h 1395"/>
                <a:gd name="T90" fmla="*/ 720 w 1536"/>
                <a:gd name="T91" fmla="*/ 120 h 1395"/>
                <a:gd name="T92" fmla="*/ 1356 w 1536"/>
                <a:gd name="T93" fmla="*/ 120 h 1395"/>
                <a:gd name="T94" fmla="*/ 1416 w 1536"/>
                <a:gd name="T95" fmla="*/ 180 h 1395"/>
                <a:gd name="T96" fmla="*/ 1416 w 1536"/>
                <a:gd name="T97" fmla="*/ 1215 h 1395"/>
                <a:gd name="T98" fmla="*/ 1356 w 1536"/>
                <a:gd name="T99" fmla="*/ 1275 h 1395"/>
                <a:gd name="T100" fmla="*/ 180 w 1536"/>
                <a:gd name="T101" fmla="*/ 1275 h 1395"/>
                <a:gd name="T102" fmla="*/ 120 w 1536"/>
                <a:gd name="T103" fmla="*/ 1215 h 1395"/>
                <a:gd name="T104" fmla="*/ 120 w 1536"/>
                <a:gd name="T105" fmla="*/ 330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36" h="1395">
                  <a:moveTo>
                    <a:pt x="921" y="1155"/>
                  </a:moveTo>
                  <a:cubicBezTo>
                    <a:pt x="1128" y="1155"/>
                    <a:pt x="1296" y="987"/>
                    <a:pt x="1296" y="780"/>
                  </a:cubicBezTo>
                  <a:cubicBezTo>
                    <a:pt x="1296" y="573"/>
                    <a:pt x="1128" y="405"/>
                    <a:pt x="921" y="405"/>
                  </a:cubicBezTo>
                  <a:cubicBezTo>
                    <a:pt x="714" y="405"/>
                    <a:pt x="546" y="573"/>
                    <a:pt x="546" y="780"/>
                  </a:cubicBezTo>
                  <a:cubicBezTo>
                    <a:pt x="546" y="987"/>
                    <a:pt x="714" y="1155"/>
                    <a:pt x="921" y="1155"/>
                  </a:cubicBezTo>
                  <a:close/>
                  <a:moveTo>
                    <a:pt x="921" y="525"/>
                  </a:moveTo>
                  <a:cubicBezTo>
                    <a:pt x="1062" y="525"/>
                    <a:pt x="1176" y="639"/>
                    <a:pt x="1176" y="780"/>
                  </a:cubicBezTo>
                  <a:cubicBezTo>
                    <a:pt x="1176" y="921"/>
                    <a:pt x="1062" y="1035"/>
                    <a:pt x="921" y="1035"/>
                  </a:cubicBezTo>
                  <a:cubicBezTo>
                    <a:pt x="780" y="1035"/>
                    <a:pt x="666" y="921"/>
                    <a:pt x="666" y="780"/>
                  </a:cubicBezTo>
                  <a:cubicBezTo>
                    <a:pt x="666" y="639"/>
                    <a:pt x="780" y="525"/>
                    <a:pt x="921" y="525"/>
                  </a:cubicBezTo>
                  <a:close/>
                  <a:moveTo>
                    <a:pt x="420" y="1155"/>
                  </a:moveTo>
                  <a:cubicBezTo>
                    <a:pt x="300" y="1155"/>
                    <a:pt x="300" y="1155"/>
                    <a:pt x="300" y="1155"/>
                  </a:cubicBezTo>
                  <a:cubicBezTo>
                    <a:pt x="300" y="390"/>
                    <a:pt x="300" y="390"/>
                    <a:pt x="300" y="390"/>
                  </a:cubicBezTo>
                  <a:cubicBezTo>
                    <a:pt x="420" y="390"/>
                    <a:pt x="420" y="390"/>
                    <a:pt x="420" y="390"/>
                  </a:cubicBezTo>
                  <a:lnTo>
                    <a:pt x="420" y="1155"/>
                  </a:lnTo>
                  <a:close/>
                  <a:moveTo>
                    <a:pt x="1305" y="351"/>
                  </a:moveTo>
                  <a:cubicBezTo>
                    <a:pt x="1095" y="351"/>
                    <a:pt x="1095" y="351"/>
                    <a:pt x="1095" y="351"/>
                  </a:cubicBezTo>
                  <a:cubicBezTo>
                    <a:pt x="1095" y="231"/>
                    <a:pt x="1095" y="231"/>
                    <a:pt x="1095" y="231"/>
                  </a:cubicBezTo>
                  <a:cubicBezTo>
                    <a:pt x="1305" y="231"/>
                    <a:pt x="1305" y="231"/>
                    <a:pt x="1305" y="231"/>
                  </a:cubicBezTo>
                  <a:lnTo>
                    <a:pt x="1305" y="351"/>
                  </a:lnTo>
                  <a:close/>
                  <a:moveTo>
                    <a:pt x="795" y="714"/>
                  </a:moveTo>
                  <a:cubicBezTo>
                    <a:pt x="795" y="681"/>
                    <a:pt x="822" y="654"/>
                    <a:pt x="855" y="654"/>
                  </a:cubicBezTo>
                  <a:cubicBezTo>
                    <a:pt x="888" y="654"/>
                    <a:pt x="915" y="681"/>
                    <a:pt x="915" y="714"/>
                  </a:cubicBezTo>
                  <a:cubicBezTo>
                    <a:pt x="915" y="747"/>
                    <a:pt x="888" y="774"/>
                    <a:pt x="855" y="774"/>
                  </a:cubicBezTo>
                  <a:cubicBezTo>
                    <a:pt x="822" y="774"/>
                    <a:pt x="795" y="747"/>
                    <a:pt x="795" y="714"/>
                  </a:cubicBezTo>
                  <a:close/>
                  <a:moveTo>
                    <a:pt x="180" y="1395"/>
                  </a:moveTo>
                  <a:cubicBezTo>
                    <a:pt x="1356" y="1395"/>
                    <a:pt x="1356" y="1395"/>
                    <a:pt x="1356" y="1395"/>
                  </a:cubicBezTo>
                  <a:cubicBezTo>
                    <a:pt x="1455" y="1395"/>
                    <a:pt x="1536" y="1314"/>
                    <a:pt x="1536" y="1215"/>
                  </a:cubicBezTo>
                  <a:cubicBezTo>
                    <a:pt x="1536" y="180"/>
                    <a:pt x="1536" y="180"/>
                    <a:pt x="1536" y="180"/>
                  </a:cubicBezTo>
                  <a:cubicBezTo>
                    <a:pt x="1536" y="81"/>
                    <a:pt x="1455" y="0"/>
                    <a:pt x="1356" y="0"/>
                  </a:cubicBezTo>
                  <a:cubicBezTo>
                    <a:pt x="720" y="0"/>
                    <a:pt x="720" y="0"/>
                    <a:pt x="720" y="0"/>
                  </a:cubicBezTo>
                  <a:cubicBezTo>
                    <a:pt x="631" y="0"/>
                    <a:pt x="557" y="65"/>
                    <a:pt x="542" y="150"/>
                  </a:cubicBezTo>
                  <a:cubicBezTo>
                    <a:pt x="450" y="150"/>
                    <a:pt x="450" y="150"/>
                    <a:pt x="450" y="150"/>
                  </a:cubicBezTo>
                  <a:cubicBezTo>
                    <a:pt x="450" y="90"/>
                    <a:pt x="450" y="90"/>
                    <a:pt x="450" y="90"/>
                  </a:cubicBezTo>
                  <a:cubicBezTo>
                    <a:pt x="210" y="90"/>
                    <a:pt x="210" y="90"/>
                    <a:pt x="210" y="90"/>
                  </a:cubicBezTo>
                  <a:cubicBezTo>
                    <a:pt x="210" y="150"/>
                    <a:pt x="210" y="150"/>
                    <a:pt x="210" y="150"/>
                  </a:cubicBezTo>
                  <a:cubicBezTo>
                    <a:pt x="180" y="150"/>
                    <a:pt x="180" y="150"/>
                    <a:pt x="180" y="150"/>
                  </a:cubicBezTo>
                  <a:cubicBezTo>
                    <a:pt x="81" y="150"/>
                    <a:pt x="0" y="231"/>
                    <a:pt x="0" y="330"/>
                  </a:cubicBezTo>
                  <a:cubicBezTo>
                    <a:pt x="0" y="1215"/>
                    <a:pt x="0" y="1215"/>
                    <a:pt x="0" y="1215"/>
                  </a:cubicBezTo>
                  <a:cubicBezTo>
                    <a:pt x="0" y="1314"/>
                    <a:pt x="81" y="1395"/>
                    <a:pt x="180" y="1395"/>
                  </a:cubicBezTo>
                  <a:close/>
                  <a:moveTo>
                    <a:pt x="120" y="330"/>
                  </a:moveTo>
                  <a:cubicBezTo>
                    <a:pt x="120" y="297"/>
                    <a:pt x="147" y="270"/>
                    <a:pt x="180" y="270"/>
                  </a:cubicBezTo>
                  <a:cubicBezTo>
                    <a:pt x="600" y="270"/>
                    <a:pt x="600" y="270"/>
                    <a:pt x="600" y="270"/>
                  </a:cubicBezTo>
                  <a:cubicBezTo>
                    <a:pt x="633" y="270"/>
                    <a:pt x="660" y="243"/>
                    <a:pt x="660" y="210"/>
                  </a:cubicBezTo>
                  <a:cubicBezTo>
                    <a:pt x="660" y="180"/>
                    <a:pt x="660" y="180"/>
                    <a:pt x="660" y="180"/>
                  </a:cubicBezTo>
                  <a:cubicBezTo>
                    <a:pt x="660" y="147"/>
                    <a:pt x="687" y="120"/>
                    <a:pt x="720" y="120"/>
                  </a:cubicBezTo>
                  <a:cubicBezTo>
                    <a:pt x="1356" y="120"/>
                    <a:pt x="1356" y="120"/>
                    <a:pt x="1356" y="120"/>
                  </a:cubicBezTo>
                  <a:cubicBezTo>
                    <a:pt x="1389" y="120"/>
                    <a:pt x="1416" y="147"/>
                    <a:pt x="1416" y="180"/>
                  </a:cubicBezTo>
                  <a:cubicBezTo>
                    <a:pt x="1416" y="1215"/>
                    <a:pt x="1416" y="1215"/>
                    <a:pt x="1416" y="1215"/>
                  </a:cubicBezTo>
                  <a:cubicBezTo>
                    <a:pt x="1416" y="1248"/>
                    <a:pt x="1389" y="1275"/>
                    <a:pt x="1356" y="1275"/>
                  </a:cubicBezTo>
                  <a:cubicBezTo>
                    <a:pt x="180" y="1275"/>
                    <a:pt x="180" y="1275"/>
                    <a:pt x="180" y="1275"/>
                  </a:cubicBezTo>
                  <a:cubicBezTo>
                    <a:pt x="147" y="1275"/>
                    <a:pt x="120" y="1248"/>
                    <a:pt x="120" y="1215"/>
                  </a:cubicBezTo>
                  <a:lnTo>
                    <a:pt x="120" y="3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4" name="TextBox 23">
            <a:extLst>
              <a:ext uri="{FF2B5EF4-FFF2-40B4-BE49-F238E27FC236}">
                <a16:creationId xmlns:a16="http://schemas.microsoft.com/office/drawing/2014/main" id="{8F9F0E30-BA10-407C-A19A-A455AED6D5D8}"/>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41</a:t>
            </a:r>
          </a:p>
        </p:txBody>
      </p:sp>
    </p:spTree>
    <p:extLst>
      <p:ext uri="{BB962C8B-B14F-4D97-AF65-F5344CB8AC3E}">
        <p14:creationId xmlns:p14="http://schemas.microsoft.com/office/powerpoint/2010/main" val="101976664"/>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9054832" y="1807259"/>
            <a:ext cx="2084593" cy="4101818"/>
            <a:chOff x="6264275" y="1687513"/>
            <a:chExt cx="1768476" cy="3479800"/>
          </a:xfrm>
          <a:solidFill>
            <a:srgbClr val="3B3250"/>
          </a:solidFill>
        </p:grpSpPr>
        <p:sp>
          <p:nvSpPr>
            <p:cNvPr id="9" name="Freeform 5"/>
            <p:cNvSpPr>
              <a:spLocks/>
            </p:cNvSpPr>
            <p:nvPr/>
          </p:nvSpPr>
          <p:spPr bwMode="auto">
            <a:xfrm>
              <a:off x="6296025" y="1687513"/>
              <a:ext cx="1708150" cy="3479800"/>
            </a:xfrm>
            <a:custGeom>
              <a:avLst/>
              <a:gdLst>
                <a:gd name="T0" fmla="*/ 557 w 658"/>
                <a:gd name="T1" fmla="*/ 1340 h 1340"/>
                <a:gd name="T2" fmla="*/ 100 w 658"/>
                <a:gd name="T3" fmla="*/ 1340 h 1340"/>
                <a:gd name="T4" fmla="*/ 0 w 658"/>
                <a:gd name="T5" fmla="*/ 1239 h 1340"/>
                <a:gd name="T6" fmla="*/ 0 w 658"/>
                <a:gd name="T7" fmla="*/ 100 h 1340"/>
                <a:gd name="T8" fmla="*/ 100 w 658"/>
                <a:gd name="T9" fmla="*/ 0 h 1340"/>
                <a:gd name="T10" fmla="*/ 557 w 658"/>
                <a:gd name="T11" fmla="*/ 0 h 1340"/>
                <a:gd name="T12" fmla="*/ 658 w 658"/>
                <a:gd name="T13" fmla="*/ 100 h 1340"/>
                <a:gd name="T14" fmla="*/ 658 w 658"/>
                <a:gd name="T15" fmla="*/ 1239 h 1340"/>
                <a:gd name="T16" fmla="*/ 557 w 658"/>
                <a:gd name="T17" fmla="*/ 1340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8" h="1340">
                  <a:moveTo>
                    <a:pt x="557" y="1340"/>
                  </a:moveTo>
                  <a:cubicBezTo>
                    <a:pt x="100" y="1340"/>
                    <a:pt x="100" y="1340"/>
                    <a:pt x="100" y="1340"/>
                  </a:cubicBezTo>
                  <a:cubicBezTo>
                    <a:pt x="45" y="1340"/>
                    <a:pt x="0" y="1295"/>
                    <a:pt x="0" y="1239"/>
                  </a:cubicBezTo>
                  <a:cubicBezTo>
                    <a:pt x="0" y="100"/>
                    <a:pt x="0" y="100"/>
                    <a:pt x="0" y="100"/>
                  </a:cubicBezTo>
                  <a:cubicBezTo>
                    <a:pt x="0" y="45"/>
                    <a:pt x="45" y="0"/>
                    <a:pt x="100" y="0"/>
                  </a:cubicBezTo>
                  <a:cubicBezTo>
                    <a:pt x="557" y="0"/>
                    <a:pt x="557" y="0"/>
                    <a:pt x="557" y="0"/>
                  </a:cubicBezTo>
                  <a:cubicBezTo>
                    <a:pt x="613" y="0"/>
                    <a:pt x="658" y="45"/>
                    <a:pt x="658" y="100"/>
                  </a:cubicBezTo>
                  <a:cubicBezTo>
                    <a:pt x="658" y="1239"/>
                    <a:pt x="658" y="1239"/>
                    <a:pt x="658" y="1239"/>
                  </a:cubicBezTo>
                  <a:cubicBezTo>
                    <a:pt x="658" y="1295"/>
                    <a:pt x="613" y="1340"/>
                    <a:pt x="557" y="13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7986713" y="2489201"/>
              <a:ext cx="46038" cy="406400"/>
            </a:xfrm>
            <a:custGeom>
              <a:avLst/>
              <a:gdLst>
                <a:gd name="T0" fmla="*/ 9 w 18"/>
                <a:gd name="T1" fmla="*/ 156 h 156"/>
                <a:gd name="T2" fmla="*/ 9 w 18"/>
                <a:gd name="T3" fmla="*/ 156 h 156"/>
                <a:gd name="T4" fmla="*/ 0 w 18"/>
                <a:gd name="T5" fmla="*/ 146 h 156"/>
                <a:gd name="T6" fmla="*/ 0 w 18"/>
                <a:gd name="T7" fmla="*/ 9 h 156"/>
                <a:gd name="T8" fmla="*/ 9 w 18"/>
                <a:gd name="T9" fmla="*/ 0 h 156"/>
                <a:gd name="T10" fmla="*/ 9 w 18"/>
                <a:gd name="T11" fmla="*/ 0 h 156"/>
                <a:gd name="T12" fmla="*/ 18 w 18"/>
                <a:gd name="T13" fmla="*/ 9 h 156"/>
                <a:gd name="T14" fmla="*/ 18 w 18"/>
                <a:gd name="T15" fmla="*/ 146 h 156"/>
                <a:gd name="T16" fmla="*/ 9 w 18"/>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56">
                  <a:moveTo>
                    <a:pt x="9" y="156"/>
                  </a:moveTo>
                  <a:cubicBezTo>
                    <a:pt x="9" y="156"/>
                    <a:pt x="9" y="156"/>
                    <a:pt x="9" y="156"/>
                  </a:cubicBezTo>
                  <a:cubicBezTo>
                    <a:pt x="4" y="156"/>
                    <a:pt x="0" y="151"/>
                    <a:pt x="0" y="146"/>
                  </a:cubicBezTo>
                  <a:cubicBezTo>
                    <a:pt x="0" y="9"/>
                    <a:pt x="0" y="9"/>
                    <a:pt x="0" y="9"/>
                  </a:cubicBezTo>
                  <a:cubicBezTo>
                    <a:pt x="0" y="4"/>
                    <a:pt x="4" y="0"/>
                    <a:pt x="9" y="0"/>
                  </a:cubicBezTo>
                  <a:cubicBezTo>
                    <a:pt x="9" y="0"/>
                    <a:pt x="9" y="0"/>
                    <a:pt x="9" y="0"/>
                  </a:cubicBezTo>
                  <a:cubicBezTo>
                    <a:pt x="14" y="0"/>
                    <a:pt x="18" y="4"/>
                    <a:pt x="18" y="9"/>
                  </a:cubicBezTo>
                  <a:cubicBezTo>
                    <a:pt x="18" y="146"/>
                    <a:pt x="18" y="146"/>
                    <a:pt x="18" y="146"/>
                  </a:cubicBezTo>
                  <a:cubicBezTo>
                    <a:pt x="18" y="151"/>
                    <a:pt x="14" y="156"/>
                    <a:pt x="9"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6264275" y="2397126"/>
              <a:ext cx="65088" cy="263525"/>
            </a:xfrm>
            <a:custGeom>
              <a:avLst/>
              <a:gdLst>
                <a:gd name="T0" fmla="*/ 13 w 25"/>
                <a:gd name="T1" fmla="*/ 102 h 102"/>
                <a:gd name="T2" fmla="*/ 13 w 25"/>
                <a:gd name="T3" fmla="*/ 102 h 102"/>
                <a:gd name="T4" fmla="*/ 0 w 25"/>
                <a:gd name="T5" fmla="*/ 90 h 102"/>
                <a:gd name="T6" fmla="*/ 0 w 25"/>
                <a:gd name="T7" fmla="*/ 12 h 102"/>
                <a:gd name="T8" fmla="*/ 13 w 25"/>
                <a:gd name="T9" fmla="*/ 0 h 102"/>
                <a:gd name="T10" fmla="*/ 13 w 25"/>
                <a:gd name="T11" fmla="*/ 0 h 102"/>
                <a:gd name="T12" fmla="*/ 25 w 25"/>
                <a:gd name="T13" fmla="*/ 12 h 102"/>
                <a:gd name="T14" fmla="*/ 25 w 25"/>
                <a:gd name="T15" fmla="*/ 90 h 102"/>
                <a:gd name="T16" fmla="*/ 13 w 25"/>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02">
                  <a:moveTo>
                    <a:pt x="13" y="102"/>
                  </a:moveTo>
                  <a:cubicBezTo>
                    <a:pt x="13" y="102"/>
                    <a:pt x="13" y="102"/>
                    <a:pt x="13" y="102"/>
                  </a:cubicBezTo>
                  <a:cubicBezTo>
                    <a:pt x="6" y="102"/>
                    <a:pt x="0" y="96"/>
                    <a:pt x="0" y="90"/>
                  </a:cubicBezTo>
                  <a:cubicBezTo>
                    <a:pt x="0" y="12"/>
                    <a:pt x="0" y="12"/>
                    <a:pt x="0" y="12"/>
                  </a:cubicBezTo>
                  <a:cubicBezTo>
                    <a:pt x="0" y="5"/>
                    <a:pt x="6" y="0"/>
                    <a:pt x="13" y="0"/>
                  </a:cubicBezTo>
                  <a:cubicBezTo>
                    <a:pt x="13" y="0"/>
                    <a:pt x="13" y="0"/>
                    <a:pt x="13" y="0"/>
                  </a:cubicBezTo>
                  <a:cubicBezTo>
                    <a:pt x="19" y="0"/>
                    <a:pt x="25" y="5"/>
                    <a:pt x="25" y="12"/>
                  </a:cubicBezTo>
                  <a:cubicBezTo>
                    <a:pt x="25" y="90"/>
                    <a:pt x="25" y="90"/>
                    <a:pt x="25" y="90"/>
                  </a:cubicBezTo>
                  <a:cubicBezTo>
                    <a:pt x="25" y="96"/>
                    <a:pt x="19" y="102"/>
                    <a:pt x="13"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p:nvSpPr>
          <p:spPr bwMode="auto">
            <a:xfrm>
              <a:off x="6264275" y="2711451"/>
              <a:ext cx="63500" cy="263525"/>
            </a:xfrm>
            <a:custGeom>
              <a:avLst/>
              <a:gdLst>
                <a:gd name="T0" fmla="*/ 12 w 24"/>
                <a:gd name="T1" fmla="*/ 102 h 102"/>
                <a:gd name="T2" fmla="*/ 12 w 24"/>
                <a:gd name="T3" fmla="*/ 102 h 102"/>
                <a:gd name="T4" fmla="*/ 0 w 24"/>
                <a:gd name="T5" fmla="*/ 90 h 102"/>
                <a:gd name="T6" fmla="*/ 0 w 24"/>
                <a:gd name="T7" fmla="*/ 13 h 102"/>
                <a:gd name="T8" fmla="*/ 12 w 24"/>
                <a:gd name="T9" fmla="*/ 0 h 102"/>
                <a:gd name="T10" fmla="*/ 12 w 24"/>
                <a:gd name="T11" fmla="*/ 0 h 102"/>
                <a:gd name="T12" fmla="*/ 24 w 24"/>
                <a:gd name="T13" fmla="*/ 13 h 102"/>
                <a:gd name="T14" fmla="*/ 24 w 24"/>
                <a:gd name="T15" fmla="*/ 90 h 102"/>
                <a:gd name="T16" fmla="*/ 12 w 24"/>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02">
                  <a:moveTo>
                    <a:pt x="12" y="102"/>
                  </a:moveTo>
                  <a:cubicBezTo>
                    <a:pt x="12" y="102"/>
                    <a:pt x="12" y="102"/>
                    <a:pt x="12" y="102"/>
                  </a:cubicBezTo>
                  <a:cubicBezTo>
                    <a:pt x="5" y="102"/>
                    <a:pt x="0" y="97"/>
                    <a:pt x="0" y="90"/>
                  </a:cubicBezTo>
                  <a:cubicBezTo>
                    <a:pt x="0" y="13"/>
                    <a:pt x="0" y="13"/>
                    <a:pt x="0" y="13"/>
                  </a:cubicBezTo>
                  <a:cubicBezTo>
                    <a:pt x="0" y="6"/>
                    <a:pt x="5" y="0"/>
                    <a:pt x="12" y="0"/>
                  </a:cubicBezTo>
                  <a:cubicBezTo>
                    <a:pt x="12" y="0"/>
                    <a:pt x="12" y="0"/>
                    <a:pt x="12" y="0"/>
                  </a:cubicBezTo>
                  <a:cubicBezTo>
                    <a:pt x="19" y="0"/>
                    <a:pt x="24" y="6"/>
                    <a:pt x="24" y="13"/>
                  </a:cubicBezTo>
                  <a:cubicBezTo>
                    <a:pt x="24" y="90"/>
                    <a:pt x="24" y="90"/>
                    <a:pt x="24" y="90"/>
                  </a:cubicBezTo>
                  <a:cubicBezTo>
                    <a:pt x="24" y="97"/>
                    <a:pt x="19" y="102"/>
                    <a:pt x="12"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6270625" y="2141538"/>
              <a:ext cx="50800" cy="150813"/>
            </a:xfrm>
            <a:custGeom>
              <a:avLst/>
              <a:gdLst>
                <a:gd name="T0" fmla="*/ 10 w 20"/>
                <a:gd name="T1" fmla="*/ 58 h 58"/>
                <a:gd name="T2" fmla="*/ 10 w 20"/>
                <a:gd name="T3" fmla="*/ 58 h 58"/>
                <a:gd name="T4" fmla="*/ 0 w 20"/>
                <a:gd name="T5" fmla="*/ 49 h 58"/>
                <a:gd name="T6" fmla="*/ 0 w 20"/>
                <a:gd name="T7" fmla="*/ 10 h 58"/>
                <a:gd name="T8" fmla="*/ 10 w 20"/>
                <a:gd name="T9" fmla="*/ 0 h 58"/>
                <a:gd name="T10" fmla="*/ 10 w 20"/>
                <a:gd name="T11" fmla="*/ 0 h 58"/>
                <a:gd name="T12" fmla="*/ 20 w 20"/>
                <a:gd name="T13" fmla="*/ 10 h 58"/>
                <a:gd name="T14" fmla="*/ 20 w 20"/>
                <a:gd name="T15" fmla="*/ 49 h 58"/>
                <a:gd name="T16" fmla="*/ 10 w 20"/>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0" y="58"/>
                  </a:moveTo>
                  <a:cubicBezTo>
                    <a:pt x="10" y="58"/>
                    <a:pt x="10" y="58"/>
                    <a:pt x="10" y="58"/>
                  </a:cubicBezTo>
                  <a:cubicBezTo>
                    <a:pt x="5" y="58"/>
                    <a:pt x="0" y="54"/>
                    <a:pt x="0" y="49"/>
                  </a:cubicBezTo>
                  <a:cubicBezTo>
                    <a:pt x="0" y="10"/>
                    <a:pt x="0" y="10"/>
                    <a:pt x="0" y="10"/>
                  </a:cubicBezTo>
                  <a:cubicBezTo>
                    <a:pt x="0" y="4"/>
                    <a:pt x="5" y="0"/>
                    <a:pt x="10" y="0"/>
                  </a:cubicBezTo>
                  <a:cubicBezTo>
                    <a:pt x="10" y="0"/>
                    <a:pt x="10" y="0"/>
                    <a:pt x="10" y="0"/>
                  </a:cubicBezTo>
                  <a:cubicBezTo>
                    <a:pt x="15" y="0"/>
                    <a:pt x="20" y="4"/>
                    <a:pt x="20" y="10"/>
                  </a:cubicBezTo>
                  <a:cubicBezTo>
                    <a:pt x="20" y="49"/>
                    <a:pt x="20" y="49"/>
                    <a:pt x="20" y="49"/>
                  </a:cubicBezTo>
                  <a:cubicBezTo>
                    <a:pt x="20" y="54"/>
                    <a:pt x="15" y="58"/>
                    <a:pt x="1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6861705" y="1807259"/>
            <a:ext cx="2088336" cy="4101818"/>
            <a:chOff x="4156075" y="1687513"/>
            <a:chExt cx="1771651" cy="3479800"/>
          </a:xfrm>
          <a:solidFill>
            <a:srgbClr val="3B3250"/>
          </a:solidFill>
        </p:grpSpPr>
        <p:sp>
          <p:nvSpPr>
            <p:cNvPr id="15" name="Freeform 14"/>
            <p:cNvSpPr>
              <a:spLocks/>
            </p:cNvSpPr>
            <p:nvPr/>
          </p:nvSpPr>
          <p:spPr bwMode="auto">
            <a:xfrm>
              <a:off x="4187825" y="1687513"/>
              <a:ext cx="1708150" cy="3479800"/>
            </a:xfrm>
            <a:custGeom>
              <a:avLst/>
              <a:gdLst>
                <a:gd name="T0" fmla="*/ 557 w 658"/>
                <a:gd name="T1" fmla="*/ 1340 h 1340"/>
                <a:gd name="T2" fmla="*/ 101 w 658"/>
                <a:gd name="T3" fmla="*/ 1340 h 1340"/>
                <a:gd name="T4" fmla="*/ 0 w 658"/>
                <a:gd name="T5" fmla="*/ 1239 h 1340"/>
                <a:gd name="T6" fmla="*/ 0 w 658"/>
                <a:gd name="T7" fmla="*/ 100 h 1340"/>
                <a:gd name="T8" fmla="*/ 101 w 658"/>
                <a:gd name="T9" fmla="*/ 0 h 1340"/>
                <a:gd name="T10" fmla="*/ 557 w 658"/>
                <a:gd name="T11" fmla="*/ 0 h 1340"/>
                <a:gd name="T12" fmla="*/ 658 w 658"/>
                <a:gd name="T13" fmla="*/ 100 h 1340"/>
                <a:gd name="T14" fmla="*/ 658 w 658"/>
                <a:gd name="T15" fmla="*/ 1239 h 1340"/>
                <a:gd name="T16" fmla="*/ 557 w 658"/>
                <a:gd name="T17" fmla="*/ 1340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8" h="1340">
                  <a:moveTo>
                    <a:pt x="557" y="1340"/>
                  </a:moveTo>
                  <a:cubicBezTo>
                    <a:pt x="101" y="1340"/>
                    <a:pt x="101" y="1340"/>
                    <a:pt x="101" y="1340"/>
                  </a:cubicBezTo>
                  <a:cubicBezTo>
                    <a:pt x="45" y="1340"/>
                    <a:pt x="0" y="1295"/>
                    <a:pt x="0" y="1239"/>
                  </a:cubicBezTo>
                  <a:cubicBezTo>
                    <a:pt x="0" y="100"/>
                    <a:pt x="0" y="100"/>
                    <a:pt x="0" y="100"/>
                  </a:cubicBezTo>
                  <a:cubicBezTo>
                    <a:pt x="0" y="45"/>
                    <a:pt x="45" y="0"/>
                    <a:pt x="101" y="0"/>
                  </a:cubicBezTo>
                  <a:cubicBezTo>
                    <a:pt x="557" y="0"/>
                    <a:pt x="557" y="0"/>
                    <a:pt x="557" y="0"/>
                  </a:cubicBezTo>
                  <a:cubicBezTo>
                    <a:pt x="613" y="0"/>
                    <a:pt x="658" y="45"/>
                    <a:pt x="658" y="100"/>
                  </a:cubicBezTo>
                  <a:cubicBezTo>
                    <a:pt x="658" y="1239"/>
                    <a:pt x="658" y="1239"/>
                    <a:pt x="658" y="1239"/>
                  </a:cubicBezTo>
                  <a:cubicBezTo>
                    <a:pt x="658" y="1295"/>
                    <a:pt x="613" y="1340"/>
                    <a:pt x="557" y="13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p:nvSpPr>
          <p:spPr bwMode="auto">
            <a:xfrm>
              <a:off x="5878513" y="2489201"/>
              <a:ext cx="49213" cy="406400"/>
            </a:xfrm>
            <a:custGeom>
              <a:avLst/>
              <a:gdLst>
                <a:gd name="T0" fmla="*/ 9 w 19"/>
                <a:gd name="T1" fmla="*/ 156 h 156"/>
                <a:gd name="T2" fmla="*/ 9 w 19"/>
                <a:gd name="T3" fmla="*/ 156 h 156"/>
                <a:gd name="T4" fmla="*/ 0 w 19"/>
                <a:gd name="T5" fmla="*/ 146 h 156"/>
                <a:gd name="T6" fmla="*/ 0 w 19"/>
                <a:gd name="T7" fmla="*/ 9 h 156"/>
                <a:gd name="T8" fmla="*/ 9 w 19"/>
                <a:gd name="T9" fmla="*/ 0 h 156"/>
                <a:gd name="T10" fmla="*/ 9 w 19"/>
                <a:gd name="T11" fmla="*/ 0 h 156"/>
                <a:gd name="T12" fmla="*/ 19 w 19"/>
                <a:gd name="T13" fmla="*/ 9 h 156"/>
                <a:gd name="T14" fmla="*/ 19 w 19"/>
                <a:gd name="T15" fmla="*/ 146 h 156"/>
                <a:gd name="T16" fmla="*/ 9 w 19"/>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56">
                  <a:moveTo>
                    <a:pt x="9" y="156"/>
                  </a:moveTo>
                  <a:cubicBezTo>
                    <a:pt x="9" y="156"/>
                    <a:pt x="9" y="156"/>
                    <a:pt x="9" y="156"/>
                  </a:cubicBezTo>
                  <a:cubicBezTo>
                    <a:pt x="4" y="156"/>
                    <a:pt x="0" y="151"/>
                    <a:pt x="0" y="146"/>
                  </a:cubicBezTo>
                  <a:cubicBezTo>
                    <a:pt x="0" y="9"/>
                    <a:pt x="0" y="9"/>
                    <a:pt x="0" y="9"/>
                  </a:cubicBezTo>
                  <a:cubicBezTo>
                    <a:pt x="0" y="4"/>
                    <a:pt x="4" y="0"/>
                    <a:pt x="9" y="0"/>
                  </a:cubicBezTo>
                  <a:cubicBezTo>
                    <a:pt x="9" y="0"/>
                    <a:pt x="9" y="0"/>
                    <a:pt x="9" y="0"/>
                  </a:cubicBezTo>
                  <a:cubicBezTo>
                    <a:pt x="14" y="0"/>
                    <a:pt x="19" y="4"/>
                    <a:pt x="19" y="9"/>
                  </a:cubicBezTo>
                  <a:cubicBezTo>
                    <a:pt x="19" y="146"/>
                    <a:pt x="19" y="146"/>
                    <a:pt x="19" y="146"/>
                  </a:cubicBezTo>
                  <a:cubicBezTo>
                    <a:pt x="19" y="151"/>
                    <a:pt x="14" y="156"/>
                    <a:pt x="9"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4156075" y="2397126"/>
              <a:ext cx="65088" cy="263525"/>
            </a:xfrm>
            <a:custGeom>
              <a:avLst/>
              <a:gdLst>
                <a:gd name="T0" fmla="*/ 13 w 25"/>
                <a:gd name="T1" fmla="*/ 102 h 102"/>
                <a:gd name="T2" fmla="*/ 13 w 25"/>
                <a:gd name="T3" fmla="*/ 102 h 102"/>
                <a:gd name="T4" fmla="*/ 0 w 25"/>
                <a:gd name="T5" fmla="*/ 90 h 102"/>
                <a:gd name="T6" fmla="*/ 0 w 25"/>
                <a:gd name="T7" fmla="*/ 12 h 102"/>
                <a:gd name="T8" fmla="*/ 13 w 25"/>
                <a:gd name="T9" fmla="*/ 0 h 102"/>
                <a:gd name="T10" fmla="*/ 13 w 25"/>
                <a:gd name="T11" fmla="*/ 0 h 102"/>
                <a:gd name="T12" fmla="*/ 25 w 25"/>
                <a:gd name="T13" fmla="*/ 12 h 102"/>
                <a:gd name="T14" fmla="*/ 25 w 25"/>
                <a:gd name="T15" fmla="*/ 90 h 102"/>
                <a:gd name="T16" fmla="*/ 13 w 25"/>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02">
                  <a:moveTo>
                    <a:pt x="13" y="102"/>
                  </a:moveTo>
                  <a:cubicBezTo>
                    <a:pt x="13" y="102"/>
                    <a:pt x="13" y="102"/>
                    <a:pt x="13" y="102"/>
                  </a:cubicBezTo>
                  <a:cubicBezTo>
                    <a:pt x="6" y="102"/>
                    <a:pt x="0" y="96"/>
                    <a:pt x="0" y="90"/>
                  </a:cubicBezTo>
                  <a:cubicBezTo>
                    <a:pt x="0" y="12"/>
                    <a:pt x="0" y="12"/>
                    <a:pt x="0" y="12"/>
                  </a:cubicBezTo>
                  <a:cubicBezTo>
                    <a:pt x="0" y="5"/>
                    <a:pt x="6" y="0"/>
                    <a:pt x="13" y="0"/>
                  </a:cubicBezTo>
                  <a:cubicBezTo>
                    <a:pt x="13" y="0"/>
                    <a:pt x="13" y="0"/>
                    <a:pt x="13" y="0"/>
                  </a:cubicBezTo>
                  <a:cubicBezTo>
                    <a:pt x="19" y="0"/>
                    <a:pt x="25" y="5"/>
                    <a:pt x="25" y="12"/>
                  </a:cubicBezTo>
                  <a:cubicBezTo>
                    <a:pt x="25" y="90"/>
                    <a:pt x="25" y="90"/>
                    <a:pt x="25" y="90"/>
                  </a:cubicBezTo>
                  <a:cubicBezTo>
                    <a:pt x="25" y="96"/>
                    <a:pt x="19" y="102"/>
                    <a:pt x="13"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auto">
            <a:xfrm>
              <a:off x="4156075" y="2711451"/>
              <a:ext cx="61913" cy="263525"/>
            </a:xfrm>
            <a:custGeom>
              <a:avLst/>
              <a:gdLst>
                <a:gd name="T0" fmla="*/ 12 w 24"/>
                <a:gd name="T1" fmla="*/ 102 h 102"/>
                <a:gd name="T2" fmla="*/ 12 w 24"/>
                <a:gd name="T3" fmla="*/ 102 h 102"/>
                <a:gd name="T4" fmla="*/ 0 w 24"/>
                <a:gd name="T5" fmla="*/ 90 h 102"/>
                <a:gd name="T6" fmla="*/ 0 w 24"/>
                <a:gd name="T7" fmla="*/ 13 h 102"/>
                <a:gd name="T8" fmla="*/ 12 w 24"/>
                <a:gd name="T9" fmla="*/ 0 h 102"/>
                <a:gd name="T10" fmla="*/ 12 w 24"/>
                <a:gd name="T11" fmla="*/ 0 h 102"/>
                <a:gd name="T12" fmla="*/ 24 w 24"/>
                <a:gd name="T13" fmla="*/ 13 h 102"/>
                <a:gd name="T14" fmla="*/ 24 w 24"/>
                <a:gd name="T15" fmla="*/ 90 h 102"/>
                <a:gd name="T16" fmla="*/ 12 w 24"/>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02">
                  <a:moveTo>
                    <a:pt x="12" y="102"/>
                  </a:moveTo>
                  <a:cubicBezTo>
                    <a:pt x="12" y="102"/>
                    <a:pt x="12" y="102"/>
                    <a:pt x="12" y="102"/>
                  </a:cubicBezTo>
                  <a:cubicBezTo>
                    <a:pt x="5" y="102"/>
                    <a:pt x="0" y="97"/>
                    <a:pt x="0" y="90"/>
                  </a:cubicBezTo>
                  <a:cubicBezTo>
                    <a:pt x="0" y="13"/>
                    <a:pt x="0" y="13"/>
                    <a:pt x="0" y="13"/>
                  </a:cubicBezTo>
                  <a:cubicBezTo>
                    <a:pt x="0" y="6"/>
                    <a:pt x="5" y="0"/>
                    <a:pt x="12" y="0"/>
                  </a:cubicBezTo>
                  <a:cubicBezTo>
                    <a:pt x="12" y="0"/>
                    <a:pt x="12" y="0"/>
                    <a:pt x="12" y="0"/>
                  </a:cubicBezTo>
                  <a:cubicBezTo>
                    <a:pt x="19" y="0"/>
                    <a:pt x="24" y="6"/>
                    <a:pt x="24" y="13"/>
                  </a:cubicBezTo>
                  <a:cubicBezTo>
                    <a:pt x="24" y="90"/>
                    <a:pt x="24" y="90"/>
                    <a:pt x="24" y="90"/>
                  </a:cubicBezTo>
                  <a:cubicBezTo>
                    <a:pt x="24" y="97"/>
                    <a:pt x="19" y="102"/>
                    <a:pt x="12"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p:nvSpPr>
          <p:spPr bwMode="auto">
            <a:xfrm>
              <a:off x="4160838" y="2141538"/>
              <a:ext cx="52388" cy="150813"/>
            </a:xfrm>
            <a:custGeom>
              <a:avLst/>
              <a:gdLst>
                <a:gd name="T0" fmla="*/ 10 w 20"/>
                <a:gd name="T1" fmla="*/ 58 h 58"/>
                <a:gd name="T2" fmla="*/ 10 w 20"/>
                <a:gd name="T3" fmla="*/ 58 h 58"/>
                <a:gd name="T4" fmla="*/ 0 w 20"/>
                <a:gd name="T5" fmla="*/ 49 h 58"/>
                <a:gd name="T6" fmla="*/ 0 w 20"/>
                <a:gd name="T7" fmla="*/ 10 h 58"/>
                <a:gd name="T8" fmla="*/ 10 w 20"/>
                <a:gd name="T9" fmla="*/ 0 h 58"/>
                <a:gd name="T10" fmla="*/ 10 w 20"/>
                <a:gd name="T11" fmla="*/ 0 h 58"/>
                <a:gd name="T12" fmla="*/ 20 w 20"/>
                <a:gd name="T13" fmla="*/ 10 h 58"/>
                <a:gd name="T14" fmla="*/ 20 w 20"/>
                <a:gd name="T15" fmla="*/ 49 h 58"/>
                <a:gd name="T16" fmla="*/ 10 w 20"/>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0" y="58"/>
                  </a:moveTo>
                  <a:cubicBezTo>
                    <a:pt x="10" y="58"/>
                    <a:pt x="10" y="58"/>
                    <a:pt x="10" y="58"/>
                  </a:cubicBezTo>
                  <a:cubicBezTo>
                    <a:pt x="5" y="58"/>
                    <a:pt x="0" y="54"/>
                    <a:pt x="0" y="49"/>
                  </a:cubicBezTo>
                  <a:cubicBezTo>
                    <a:pt x="0" y="10"/>
                    <a:pt x="0" y="10"/>
                    <a:pt x="0" y="10"/>
                  </a:cubicBezTo>
                  <a:cubicBezTo>
                    <a:pt x="0" y="4"/>
                    <a:pt x="5" y="0"/>
                    <a:pt x="10" y="0"/>
                  </a:cubicBezTo>
                  <a:cubicBezTo>
                    <a:pt x="10" y="0"/>
                    <a:pt x="10" y="0"/>
                    <a:pt x="10" y="0"/>
                  </a:cubicBezTo>
                  <a:cubicBezTo>
                    <a:pt x="15" y="0"/>
                    <a:pt x="20" y="4"/>
                    <a:pt x="20" y="10"/>
                  </a:cubicBezTo>
                  <a:cubicBezTo>
                    <a:pt x="20" y="49"/>
                    <a:pt x="20" y="49"/>
                    <a:pt x="20" y="49"/>
                  </a:cubicBezTo>
                  <a:cubicBezTo>
                    <a:pt x="20" y="54"/>
                    <a:pt x="15" y="58"/>
                    <a:pt x="1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TextBox 22"/>
          <p:cNvSpPr txBox="1"/>
          <p:nvPr/>
        </p:nvSpPr>
        <p:spPr>
          <a:xfrm>
            <a:off x="838200" y="508371"/>
            <a:ext cx="10515600" cy="830997"/>
          </a:xfrm>
          <a:prstGeom prst="rect">
            <a:avLst/>
          </a:prstGeom>
          <a:noFill/>
        </p:spPr>
        <p:txBody>
          <a:bodyPr wrap="square" lIns="91440" tIns="45720" rIns="91440" bIns="45720" rtlCol="0">
            <a:spAutoFit/>
          </a:bodyPr>
          <a:lstStyle/>
          <a:p>
            <a:pPr algn="ctr"/>
            <a:r>
              <a:rPr lang="en-US" sz="4800" b="1" dirty="0">
                <a:solidFill>
                  <a:schemeClr val="bg1"/>
                </a:solidFill>
                <a:latin typeface="Sitka Small" pitchFamily="2" charset="0"/>
              </a:rPr>
              <a:t>VOICE CHAT</a:t>
            </a:r>
          </a:p>
        </p:txBody>
      </p:sp>
      <p:sp>
        <p:nvSpPr>
          <p:cNvPr id="47" name="TextBox 46"/>
          <p:cNvSpPr txBox="1"/>
          <p:nvPr/>
        </p:nvSpPr>
        <p:spPr>
          <a:xfrm flipH="1">
            <a:off x="274537" y="1628272"/>
            <a:ext cx="5796885" cy="4721357"/>
          </a:xfrm>
          <a:prstGeom prst="rect">
            <a:avLst/>
          </a:prstGeom>
          <a:noFill/>
        </p:spPr>
        <p:txBody>
          <a:bodyPr wrap="square" lIns="91440" tIns="45720" rIns="91440" bIns="45720" rtlCol="0">
            <a:spAutoFit/>
          </a:bodyPr>
          <a:lstStyle/>
          <a:p>
            <a:pPr algn="just">
              <a:lnSpc>
                <a:spcPct val="130000"/>
              </a:lnSpc>
            </a:pPr>
            <a:r>
              <a:rPr lang="vi-VN" sz="2600" dirty="0">
                <a:solidFill>
                  <a:schemeClr val="bg1"/>
                </a:solidFill>
                <a:latin typeface="Sitka Small" pitchFamily="2" charset="0"/>
              </a:rPr>
              <a:t>Giờ đây người dùng có thể gửi Voice </a:t>
            </a:r>
            <a:r>
              <a:rPr lang="en-US" sz="2600" dirty="0">
                <a:solidFill>
                  <a:schemeClr val="bg1"/>
                </a:solidFill>
                <a:latin typeface="Sitka Small" pitchFamily="2" charset="0"/>
              </a:rPr>
              <a:t>Chat</a:t>
            </a:r>
            <a:r>
              <a:rPr lang="vi-VN" sz="2600" dirty="0">
                <a:solidFill>
                  <a:schemeClr val="bg1"/>
                </a:solidFill>
                <a:latin typeface="Sitka Small" pitchFamily="2" charset="0"/>
              </a:rPr>
              <a:t> trên điện thoại Android tới bạn bè dễ dàng và nhanh chóng để gửi đi những thông điệp, nội dung muốn truyền tải, chia sẻ thay vì phải nhập những đoạn tin nhắn văn bản dài và đôi khi làm lãng phí thời gian của bạn.</a:t>
            </a:r>
            <a:endParaRPr lang="en-US" sz="2600" dirty="0">
              <a:solidFill>
                <a:schemeClr val="bg1"/>
              </a:solidFill>
              <a:latin typeface="Sitka Small" pitchFamily="2" charset="0"/>
            </a:endParaRPr>
          </a:p>
        </p:txBody>
      </p:sp>
      <p:sp>
        <p:nvSpPr>
          <p:cNvPr id="37" name="Freeform 6"/>
          <p:cNvSpPr>
            <a:spLocks/>
          </p:cNvSpPr>
          <p:nvPr/>
        </p:nvSpPr>
        <p:spPr bwMode="auto">
          <a:xfrm>
            <a:off x="-973146" y="5898613"/>
            <a:ext cx="3323286" cy="1481823"/>
          </a:xfrm>
          <a:custGeom>
            <a:avLst/>
            <a:gdLst>
              <a:gd name="T0" fmla="*/ 232 w 752"/>
              <a:gd name="T1" fmla="*/ 13 h 335"/>
              <a:gd name="T2" fmla="*/ 387 w 752"/>
              <a:gd name="T3" fmla="*/ 69 h 335"/>
              <a:gd name="T4" fmla="*/ 545 w 752"/>
              <a:gd name="T5" fmla="*/ 114 h 335"/>
              <a:gd name="T6" fmla="*/ 642 w 752"/>
              <a:gd name="T7" fmla="*/ 102 h 335"/>
              <a:gd name="T8" fmla="*/ 728 w 752"/>
              <a:gd name="T9" fmla="*/ 138 h 335"/>
              <a:gd name="T10" fmla="*/ 688 w 752"/>
              <a:gd name="T11" fmla="*/ 251 h 335"/>
              <a:gd name="T12" fmla="*/ 556 w 752"/>
              <a:gd name="T13" fmla="*/ 261 h 335"/>
              <a:gd name="T14" fmla="*/ 423 w 752"/>
              <a:gd name="T15" fmla="*/ 248 h 335"/>
              <a:gd name="T16" fmla="*/ 204 w 752"/>
              <a:gd name="T17" fmla="*/ 332 h 335"/>
              <a:gd name="T18" fmla="*/ 67 w 752"/>
              <a:gd name="T19" fmla="*/ 256 h 335"/>
              <a:gd name="T20" fmla="*/ 232 w 752"/>
              <a:gd name="T21" fmla="*/ 1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2" h="335">
                <a:moveTo>
                  <a:pt x="232" y="13"/>
                </a:moveTo>
                <a:cubicBezTo>
                  <a:pt x="287" y="19"/>
                  <a:pt x="338" y="45"/>
                  <a:pt x="387" y="69"/>
                </a:cubicBezTo>
                <a:cubicBezTo>
                  <a:pt x="437" y="93"/>
                  <a:pt x="490" y="116"/>
                  <a:pt x="545" y="114"/>
                </a:cubicBezTo>
                <a:cubicBezTo>
                  <a:pt x="578" y="113"/>
                  <a:pt x="609" y="104"/>
                  <a:pt x="642" y="102"/>
                </a:cubicBezTo>
                <a:cubicBezTo>
                  <a:pt x="674" y="101"/>
                  <a:pt x="710" y="111"/>
                  <a:pt x="728" y="138"/>
                </a:cubicBezTo>
                <a:cubicBezTo>
                  <a:pt x="752" y="176"/>
                  <a:pt x="728" y="230"/>
                  <a:pt x="688" y="251"/>
                </a:cubicBezTo>
                <a:cubicBezTo>
                  <a:pt x="648" y="272"/>
                  <a:pt x="600" y="269"/>
                  <a:pt x="556" y="261"/>
                </a:cubicBezTo>
                <a:cubicBezTo>
                  <a:pt x="512" y="253"/>
                  <a:pt x="467" y="242"/>
                  <a:pt x="423" y="248"/>
                </a:cubicBezTo>
                <a:cubicBezTo>
                  <a:pt x="345" y="260"/>
                  <a:pt x="283" y="326"/>
                  <a:pt x="204" y="332"/>
                </a:cubicBezTo>
                <a:cubicBezTo>
                  <a:pt x="149" y="335"/>
                  <a:pt x="93" y="304"/>
                  <a:pt x="67" y="256"/>
                </a:cubicBezTo>
                <a:cubicBezTo>
                  <a:pt x="0" y="134"/>
                  <a:pt x="100" y="0"/>
                  <a:pt x="232" y="13"/>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
          <p:cNvSpPr>
            <a:spLocks/>
          </p:cNvSpPr>
          <p:nvPr/>
        </p:nvSpPr>
        <p:spPr bwMode="auto">
          <a:xfrm>
            <a:off x="10649857" y="-717919"/>
            <a:ext cx="2036155" cy="2452580"/>
          </a:xfrm>
          <a:custGeom>
            <a:avLst/>
            <a:gdLst>
              <a:gd name="T0" fmla="*/ 44 w 461"/>
              <a:gd name="T1" fmla="*/ 80 h 555"/>
              <a:gd name="T2" fmla="*/ 16 w 461"/>
              <a:gd name="T3" fmla="*/ 207 h 555"/>
              <a:gd name="T4" fmla="*/ 107 w 461"/>
              <a:gd name="T5" fmla="*/ 380 h 555"/>
              <a:gd name="T6" fmla="*/ 74 w 461"/>
              <a:gd name="T7" fmla="*/ 507 h 555"/>
              <a:gd name="T8" fmla="*/ 145 w 461"/>
              <a:gd name="T9" fmla="*/ 554 h 555"/>
              <a:gd name="T10" fmla="*/ 233 w 461"/>
              <a:gd name="T11" fmla="*/ 532 h 555"/>
              <a:gd name="T12" fmla="*/ 325 w 461"/>
              <a:gd name="T13" fmla="*/ 495 h 555"/>
              <a:gd name="T14" fmla="*/ 393 w 461"/>
              <a:gd name="T15" fmla="*/ 459 h 555"/>
              <a:gd name="T16" fmla="*/ 451 w 461"/>
              <a:gd name="T17" fmla="*/ 346 h 555"/>
              <a:gd name="T18" fmla="*/ 383 w 461"/>
              <a:gd name="T19" fmla="*/ 134 h 555"/>
              <a:gd name="T20" fmla="*/ 44 w 461"/>
              <a:gd name="T21" fmla="*/ 8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555">
                <a:moveTo>
                  <a:pt x="44" y="80"/>
                </a:moveTo>
                <a:cubicBezTo>
                  <a:pt x="11" y="113"/>
                  <a:pt x="0" y="164"/>
                  <a:pt x="16" y="207"/>
                </a:cubicBezTo>
                <a:cubicBezTo>
                  <a:pt x="40" y="269"/>
                  <a:pt x="113" y="314"/>
                  <a:pt x="107" y="380"/>
                </a:cubicBezTo>
                <a:cubicBezTo>
                  <a:pt x="103" y="424"/>
                  <a:pt x="62" y="464"/>
                  <a:pt x="74" y="507"/>
                </a:cubicBezTo>
                <a:cubicBezTo>
                  <a:pt x="83" y="536"/>
                  <a:pt x="115" y="553"/>
                  <a:pt x="145" y="554"/>
                </a:cubicBezTo>
                <a:cubicBezTo>
                  <a:pt x="175" y="555"/>
                  <a:pt x="205" y="543"/>
                  <a:pt x="233" y="532"/>
                </a:cubicBezTo>
                <a:cubicBezTo>
                  <a:pt x="263" y="520"/>
                  <a:pt x="294" y="507"/>
                  <a:pt x="325" y="495"/>
                </a:cubicBezTo>
                <a:cubicBezTo>
                  <a:pt x="349" y="485"/>
                  <a:pt x="373" y="475"/>
                  <a:pt x="393" y="459"/>
                </a:cubicBezTo>
                <a:cubicBezTo>
                  <a:pt x="426" y="432"/>
                  <a:pt x="445" y="389"/>
                  <a:pt x="451" y="346"/>
                </a:cubicBezTo>
                <a:cubicBezTo>
                  <a:pt x="461" y="270"/>
                  <a:pt x="436" y="190"/>
                  <a:pt x="383" y="134"/>
                </a:cubicBezTo>
                <a:cubicBezTo>
                  <a:pt x="316" y="63"/>
                  <a:pt x="124" y="0"/>
                  <a:pt x="44" y="8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27" name="Picture Placeholder 26" descr="Graphical user interface, application&#10;&#10;Description automatically generated">
            <a:extLst>
              <a:ext uri="{FF2B5EF4-FFF2-40B4-BE49-F238E27FC236}">
                <a16:creationId xmlns:a16="http://schemas.microsoft.com/office/drawing/2014/main" id="{615F6ECD-F012-4593-9DB7-0BB965A76FB2}"/>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459" r="459"/>
          <a:stretch>
            <a:fillRect/>
          </a:stretch>
        </p:blipFill>
        <p:spPr>
          <a:xfrm>
            <a:off x="9217633" y="1932635"/>
            <a:ext cx="1762735" cy="3851068"/>
          </a:xfrm>
        </p:spPr>
      </p:pic>
      <p:pic>
        <p:nvPicPr>
          <p:cNvPr id="20" name="Picture Placeholder 19" descr="Graphical user interface, text, application, chat or text message&#10;&#10;Description automatically generated">
            <a:extLst>
              <a:ext uri="{FF2B5EF4-FFF2-40B4-BE49-F238E27FC236}">
                <a16:creationId xmlns:a16="http://schemas.microsoft.com/office/drawing/2014/main" id="{C39E4465-E536-4644-AB40-641ADBC81889}"/>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414" r="414"/>
          <a:stretch>
            <a:fillRect/>
          </a:stretch>
        </p:blipFill>
        <p:spPr>
          <a:xfrm>
            <a:off x="7024507" y="1932635"/>
            <a:ext cx="1762735" cy="3851068"/>
          </a:xfrm>
        </p:spPr>
      </p:pic>
      <p:grpSp>
        <p:nvGrpSpPr>
          <p:cNvPr id="43" name="Group 42">
            <a:extLst>
              <a:ext uri="{FF2B5EF4-FFF2-40B4-BE49-F238E27FC236}">
                <a16:creationId xmlns:a16="http://schemas.microsoft.com/office/drawing/2014/main" id="{B3D2B866-1F1C-4F3E-B727-44B7FAFA749A}"/>
              </a:ext>
            </a:extLst>
          </p:cNvPr>
          <p:cNvGrpSpPr/>
          <p:nvPr/>
        </p:nvGrpSpPr>
        <p:grpSpPr>
          <a:xfrm>
            <a:off x="2511756" y="580969"/>
            <a:ext cx="685800" cy="685800"/>
            <a:chOff x="5753099" y="4178152"/>
            <a:chExt cx="685800" cy="685800"/>
          </a:xfrm>
        </p:grpSpPr>
        <p:sp>
          <p:nvSpPr>
            <p:cNvPr id="51" name="Oval 50">
              <a:extLst>
                <a:ext uri="{FF2B5EF4-FFF2-40B4-BE49-F238E27FC236}">
                  <a16:creationId xmlns:a16="http://schemas.microsoft.com/office/drawing/2014/main" id="{31816130-BABA-498E-BFFE-401D91933A6C}"/>
                </a:ext>
              </a:extLst>
            </p:cNvPr>
            <p:cNvSpPr/>
            <p:nvPr/>
          </p:nvSpPr>
          <p:spPr>
            <a:xfrm>
              <a:off x="5753099" y="4178152"/>
              <a:ext cx="685800" cy="685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2" name="Freeform 25">
              <a:extLst>
                <a:ext uri="{FF2B5EF4-FFF2-40B4-BE49-F238E27FC236}">
                  <a16:creationId xmlns:a16="http://schemas.microsoft.com/office/drawing/2014/main" id="{82DDA6E2-C49E-45A2-9923-2FF24D1BC062}"/>
                </a:ext>
              </a:extLst>
            </p:cNvPr>
            <p:cNvSpPr>
              <a:spLocks noEditPoints="1"/>
            </p:cNvSpPr>
            <p:nvPr/>
          </p:nvSpPr>
          <p:spPr bwMode="auto">
            <a:xfrm>
              <a:off x="5900471" y="4325603"/>
              <a:ext cx="391056" cy="390899"/>
            </a:xfrm>
            <a:custGeom>
              <a:avLst/>
              <a:gdLst>
                <a:gd name="T0" fmla="*/ 1536 w 1536"/>
                <a:gd name="T1" fmla="*/ 363 h 1535"/>
                <a:gd name="T2" fmla="*/ 1428 w 1536"/>
                <a:gd name="T3" fmla="*/ 415 h 1535"/>
                <a:gd name="T4" fmla="*/ 1141 w 1536"/>
                <a:gd name="T5" fmla="*/ 103 h 1535"/>
                <a:gd name="T6" fmla="*/ 1202 w 1536"/>
                <a:gd name="T7" fmla="*/ 0 h 1535"/>
                <a:gd name="T8" fmla="*/ 1536 w 1536"/>
                <a:gd name="T9" fmla="*/ 363 h 1535"/>
                <a:gd name="T10" fmla="*/ 0 w 1536"/>
                <a:gd name="T11" fmla="*/ 363 h 1535"/>
                <a:gd name="T12" fmla="*/ 108 w 1536"/>
                <a:gd name="T13" fmla="*/ 415 h 1535"/>
                <a:gd name="T14" fmla="*/ 395 w 1536"/>
                <a:gd name="T15" fmla="*/ 103 h 1535"/>
                <a:gd name="T16" fmla="*/ 333 w 1536"/>
                <a:gd name="T17" fmla="*/ 0 h 1535"/>
                <a:gd name="T18" fmla="*/ 0 w 1536"/>
                <a:gd name="T19" fmla="*/ 363 h 1535"/>
                <a:gd name="T20" fmla="*/ 1147 w 1536"/>
                <a:gd name="T21" fmla="*/ 1535 h 1535"/>
                <a:gd name="T22" fmla="*/ 396 w 1536"/>
                <a:gd name="T23" fmla="*/ 1535 h 1535"/>
                <a:gd name="T24" fmla="*/ 396 w 1536"/>
                <a:gd name="T25" fmla="*/ 1415 h 1535"/>
                <a:gd name="T26" fmla="*/ 708 w 1536"/>
                <a:gd name="T27" fmla="*/ 1415 h 1535"/>
                <a:gd name="T28" fmla="*/ 708 w 1536"/>
                <a:gd name="T29" fmla="*/ 1260 h 1535"/>
                <a:gd name="T30" fmla="*/ 393 w 1536"/>
                <a:gd name="T31" fmla="*/ 890 h 1535"/>
                <a:gd name="T32" fmla="*/ 393 w 1536"/>
                <a:gd name="T33" fmla="*/ 734 h 1535"/>
                <a:gd name="T34" fmla="*/ 768 w 1536"/>
                <a:gd name="T35" fmla="*/ 359 h 1535"/>
                <a:gd name="T36" fmla="*/ 1144 w 1536"/>
                <a:gd name="T37" fmla="*/ 734 h 1535"/>
                <a:gd name="T38" fmla="*/ 1144 w 1536"/>
                <a:gd name="T39" fmla="*/ 890 h 1535"/>
                <a:gd name="T40" fmla="*/ 828 w 1536"/>
                <a:gd name="T41" fmla="*/ 1260 h 1535"/>
                <a:gd name="T42" fmla="*/ 828 w 1536"/>
                <a:gd name="T43" fmla="*/ 1415 h 1535"/>
                <a:gd name="T44" fmla="*/ 1147 w 1536"/>
                <a:gd name="T45" fmla="*/ 1415 h 1535"/>
                <a:gd name="T46" fmla="*/ 1147 w 1536"/>
                <a:gd name="T47" fmla="*/ 1535 h 1535"/>
                <a:gd name="T48" fmla="*/ 768 w 1536"/>
                <a:gd name="T49" fmla="*/ 1145 h 1535"/>
                <a:gd name="T50" fmla="*/ 1003 w 1536"/>
                <a:gd name="T51" fmla="*/ 989 h 1535"/>
                <a:gd name="T52" fmla="*/ 828 w 1536"/>
                <a:gd name="T53" fmla="*/ 989 h 1535"/>
                <a:gd name="T54" fmla="*/ 828 w 1536"/>
                <a:gd name="T55" fmla="*/ 869 h 1535"/>
                <a:gd name="T56" fmla="*/ 1023 w 1536"/>
                <a:gd name="T57" fmla="*/ 869 h 1535"/>
                <a:gd name="T58" fmla="*/ 1023 w 1536"/>
                <a:gd name="T59" fmla="*/ 752 h 1535"/>
                <a:gd name="T60" fmla="*/ 828 w 1536"/>
                <a:gd name="T61" fmla="*/ 752 h 1535"/>
                <a:gd name="T62" fmla="*/ 828 w 1536"/>
                <a:gd name="T63" fmla="*/ 632 h 1535"/>
                <a:gd name="T64" fmla="*/ 1002 w 1536"/>
                <a:gd name="T65" fmla="*/ 632 h 1535"/>
                <a:gd name="T66" fmla="*/ 768 w 1536"/>
                <a:gd name="T67" fmla="*/ 479 h 1535"/>
                <a:gd name="T68" fmla="*/ 535 w 1536"/>
                <a:gd name="T69" fmla="*/ 632 h 1535"/>
                <a:gd name="T70" fmla="*/ 708 w 1536"/>
                <a:gd name="T71" fmla="*/ 632 h 1535"/>
                <a:gd name="T72" fmla="*/ 708 w 1536"/>
                <a:gd name="T73" fmla="*/ 752 h 1535"/>
                <a:gd name="T74" fmla="*/ 513 w 1536"/>
                <a:gd name="T75" fmla="*/ 752 h 1535"/>
                <a:gd name="T76" fmla="*/ 513 w 1536"/>
                <a:gd name="T77" fmla="*/ 869 h 1535"/>
                <a:gd name="T78" fmla="*/ 708 w 1536"/>
                <a:gd name="T79" fmla="*/ 869 h 1535"/>
                <a:gd name="T80" fmla="*/ 708 w 1536"/>
                <a:gd name="T81" fmla="*/ 989 h 1535"/>
                <a:gd name="T82" fmla="*/ 533 w 1536"/>
                <a:gd name="T83" fmla="*/ 989 h 1535"/>
                <a:gd name="T84" fmla="*/ 768 w 1536"/>
                <a:gd name="T85" fmla="*/ 1145 h 1535"/>
                <a:gd name="T86" fmla="*/ 1322 w 1536"/>
                <a:gd name="T87" fmla="*/ 466 h 1535"/>
                <a:gd name="T88" fmla="*/ 1100 w 1536"/>
                <a:gd name="T89" fmla="*/ 215 h 1535"/>
                <a:gd name="T90" fmla="*/ 768 w 1536"/>
                <a:gd name="T91" fmla="*/ 118 h 1535"/>
                <a:gd name="T92" fmla="*/ 768 w 1536"/>
                <a:gd name="T93" fmla="*/ 118 h 1535"/>
                <a:gd name="T94" fmla="*/ 436 w 1536"/>
                <a:gd name="T95" fmla="*/ 215 h 1535"/>
                <a:gd name="T96" fmla="*/ 214 w 1536"/>
                <a:gd name="T97" fmla="*/ 466 h 1535"/>
                <a:gd name="T98" fmla="*/ 322 w 1536"/>
                <a:gd name="T99" fmla="*/ 518 h 1535"/>
                <a:gd name="T100" fmla="*/ 768 w 1536"/>
                <a:gd name="T101" fmla="*/ 238 h 1535"/>
                <a:gd name="T102" fmla="*/ 768 w 1536"/>
                <a:gd name="T103" fmla="*/ 238 h 1535"/>
                <a:gd name="T104" fmla="*/ 1214 w 1536"/>
                <a:gd name="T105" fmla="*/ 518 h 1535"/>
                <a:gd name="T106" fmla="*/ 1322 w 1536"/>
                <a:gd name="T107" fmla="*/ 466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6" h="1535">
                  <a:moveTo>
                    <a:pt x="1536" y="363"/>
                  </a:moveTo>
                  <a:cubicBezTo>
                    <a:pt x="1428" y="415"/>
                    <a:pt x="1428" y="415"/>
                    <a:pt x="1428" y="415"/>
                  </a:cubicBezTo>
                  <a:cubicBezTo>
                    <a:pt x="1365" y="285"/>
                    <a:pt x="1266" y="177"/>
                    <a:pt x="1141" y="103"/>
                  </a:cubicBezTo>
                  <a:cubicBezTo>
                    <a:pt x="1202" y="0"/>
                    <a:pt x="1202" y="0"/>
                    <a:pt x="1202" y="0"/>
                  </a:cubicBezTo>
                  <a:cubicBezTo>
                    <a:pt x="1347" y="86"/>
                    <a:pt x="1463" y="211"/>
                    <a:pt x="1536" y="363"/>
                  </a:cubicBezTo>
                  <a:close/>
                  <a:moveTo>
                    <a:pt x="0" y="363"/>
                  </a:moveTo>
                  <a:cubicBezTo>
                    <a:pt x="108" y="415"/>
                    <a:pt x="108" y="415"/>
                    <a:pt x="108" y="415"/>
                  </a:cubicBezTo>
                  <a:cubicBezTo>
                    <a:pt x="171" y="285"/>
                    <a:pt x="270" y="177"/>
                    <a:pt x="395" y="103"/>
                  </a:cubicBezTo>
                  <a:cubicBezTo>
                    <a:pt x="333" y="0"/>
                    <a:pt x="333" y="0"/>
                    <a:pt x="333" y="0"/>
                  </a:cubicBezTo>
                  <a:cubicBezTo>
                    <a:pt x="189" y="86"/>
                    <a:pt x="73" y="211"/>
                    <a:pt x="0" y="363"/>
                  </a:cubicBezTo>
                  <a:close/>
                  <a:moveTo>
                    <a:pt x="1147" y="1535"/>
                  </a:moveTo>
                  <a:cubicBezTo>
                    <a:pt x="396" y="1535"/>
                    <a:pt x="396" y="1535"/>
                    <a:pt x="396" y="1535"/>
                  </a:cubicBezTo>
                  <a:cubicBezTo>
                    <a:pt x="396" y="1415"/>
                    <a:pt x="396" y="1415"/>
                    <a:pt x="396" y="1415"/>
                  </a:cubicBezTo>
                  <a:cubicBezTo>
                    <a:pt x="708" y="1415"/>
                    <a:pt x="708" y="1415"/>
                    <a:pt x="708" y="1415"/>
                  </a:cubicBezTo>
                  <a:cubicBezTo>
                    <a:pt x="708" y="1260"/>
                    <a:pt x="708" y="1260"/>
                    <a:pt x="708" y="1260"/>
                  </a:cubicBezTo>
                  <a:cubicBezTo>
                    <a:pt x="530" y="1231"/>
                    <a:pt x="393" y="1076"/>
                    <a:pt x="393" y="890"/>
                  </a:cubicBezTo>
                  <a:cubicBezTo>
                    <a:pt x="393" y="734"/>
                    <a:pt x="393" y="734"/>
                    <a:pt x="393" y="734"/>
                  </a:cubicBezTo>
                  <a:cubicBezTo>
                    <a:pt x="393" y="527"/>
                    <a:pt x="561" y="359"/>
                    <a:pt x="768" y="359"/>
                  </a:cubicBezTo>
                  <a:cubicBezTo>
                    <a:pt x="975" y="359"/>
                    <a:pt x="1144" y="527"/>
                    <a:pt x="1144" y="734"/>
                  </a:cubicBezTo>
                  <a:cubicBezTo>
                    <a:pt x="1144" y="890"/>
                    <a:pt x="1144" y="890"/>
                    <a:pt x="1144" y="890"/>
                  </a:cubicBezTo>
                  <a:cubicBezTo>
                    <a:pt x="1144" y="1076"/>
                    <a:pt x="1007" y="1231"/>
                    <a:pt x="828" y="1260"/>
                  </a:cubicBezTo>
                  <a:cubicBezTo>
                    <a:pt x="828" y="1415"/>
                    <a:pt x="828" y="1415"/>
                    <a:pt x="828" y="1415"/>
                  </a:cubicBezTo>
                  <a:cubicBezTo>
                    <a:pt x="1147" y="1415"/>
                    <a:pt x="1147" y="1415"/>
                    <a:pt x="1147" y="1415"/>
                  </a:cubicBezTo>
                  <a:lnTo>
                    <a:pt x="1147" y="1535"/>
                  </a:lnTo>
                  <a:close/>
                  <a:moveTo>
                    <a:pt x="768" y="1145"/>
                  </a:moveTo>
                  <a:cubicBezTo>
                    <a:pt x="874" y="1145"/>
                    <a:pt x="965" y="1080"/>
                    <a:pt x="1003" y="989"/>
                  </a:cubicBezTo>
                  <a:cubicBezTo>
                    <a:pt x="828" y="989"/>
                    <a:pt x="828" y="989"/>
                    <a:pt x="828" y="989"/>
                  </a:cubicBezTo>
                  <a:cubicBezTo>
                    <a:pt x="828" y="869"/>
                    <a:pt x="828" y="869"/>
                    <a:pt x="828" y="869"/>
                  </a:cubicBezTo>
                  <a:cubicBezTo>
                    <a:pt x="1023" y="869"/>
                    <a:pt x="1023" y="869"/>
                    <a:pt x="1023" y="869"/>
                  </a:cubicBezTo>
                  <a:cubicBezTo>
                    <a:pt x="1023" y="752"/>
                    <a:pt x="1023" y="752"/>
                    <a:pt x="1023" y="752"/>
                  </a:cubicBezTo>
                  <a:cubicBezTo>
                    <a:pt x="828" y="752"/>
                    <a:pt x="828" y="752"/>
                    <a:pt x="828" y="752"/>
                  </a:cubicBezTo>
                  <a:cubicBezTo>
                    <a:pt x="828" y="632"/>
                    <a:pt x="828" y="632"/>
                    <a:pt x="828" y="632"/>
                  </a:cubicBezTo>
                  <a:cubicBezTo>
                    <a:pt x="1002" y="632"/>
                    <a:pt x="1002" y="632"/>
                    <a:pt x="1002" y="632"/>
                  </a:cubicBezTo>
                  <a:cubicBezTo>
                    <a:pt x="963" y="542"/>
                    <a:pt x="873" y="479"/>
                    <a:pt x="768" y="479"/>
                  </a:cubicBezTo>
                  <a:cubicBezTo>
                    <a:pt x="664" y="479"/>
                    <a:pt x="574" y="542"/>
                    <a:pt x="535" y="632"/>
                  </a:cubicBezTo>
                  <a:cubicBezTo>
                    <a:pt x="708" y="632"/>
                    <a:pt x="708" y="632"/>
                    <a:pt x="708" y="632"/>
                  </a:cubicBezTo>
                  <a:cubicBezTo>
                    <a:pt x="708" y="752"/>
                    <a:pt x="708" y="752"/>
                    <a:pt x="708" y="752"/>
                  </a:cubicBezTo>
                  <a:cubicBezTo>
                    <a:pt x="513" y="752"/>
                    <a:pt x="513" y="752"/>
                    <a:pt x="513" y="752"/>
                  </a:cubicBezTo>
                  <a:cubicBezTo>
                    <a:pt x="513" y="869"/>
                    <a:pt x="513" y="869"/>
                    <a:pt x="513" y="869"/>
                  </a:cubicBezTo>
                  <a:cubicBezTo>
                    <a:pt x="708" y="869"/>
                    <a:pt x="708" y="869"/>
                    <a:pt x="708" y="869"/>
                  </a:cubicBezTo>
                  <a:cubicBezTo>
                    <a:pt x="708" y="989"/>
                    <a:pt x="708" y="989"/>
                    <a:pt x="708" y="989"/>
                  </a:cubicBezTo>
                  <a:cubicBezTo>
                    <a:pt x="533" y="989"/>
                    <a:pt x="533" y="989"/>
                    <a:pt x="533" y="989"/>
                  </a:cubicBezTo>
                  <a:cubicBezTo>
                    <a:pt x="572" y="1080"/>
                    <a:pt x="663" y="1145"/>
                    <a:pt x="768" y="1145"/>
                  </a:cubicBezTo>
                  <a:close/>
                  <a:moveTo>
                    <a:pt x="1322" y="466"/>
                  </a:moveTo>
                  <a:cubicBezTo>
                    <a:pt x="1273" y="363"/>
                    <a:pt x="1196" y="277"/>
                    <a:pt x="1100" y="215"/>
                  </a:cubicBezTo>
                  <a:cubicBezTo>
                    <a:pt x="1001" y="152"/>
                    <a:pt x="886" y="118"/>
                    <a:pt x="768" y="118"/>
                  </a:cubicBezTo>
                  <a:cubicBezTo>
                    <a:pt x="768" y="118"/>
                    <a:pt x="768" y="118"/>
                    <a:pt x="768" y="118"/>
                  </a:cubicBezTo>
                  <a:cubicBezTo>
                    <a:pt x="650" y="118"/>
                    <a:pt x="535" y="152"/>
                    <a:pt x="436" y="215"/>
                  </a:cubicBezTo>
                  <a:cubicBezTo>
                    <a:pt x="340" y="277"/>
                    <a:pt x="263" y="363"/>
                    <a:pt x="214" y="466"/>
                  </a:cubicBezTo>
                  <a:cubicBezTo>
                    <a:pt x="322" y="518"/>
                    <a:pt x="322" y="518"/>
                    <a:pt x="322" y="518"/>
                  </a:cubicBezTo>
                  <a:cubicBezTo>
                    <a:pt x="404" y="348"/>
                    <a:pt x="579" y="238"/>
                    <a:pt x="768" y="238"/>
                  </a:cubicBezTo>
                  <a:cubicBezTo>
                    <a:pt x="768" y="238"/>
                    <a:pt x="768" y="238"/>
                    <a:pt x="768" y="238"/>
                  </a:cubicBezTo>
                  <a:cubicBezTo>
                    <a:pt x="957" y="238"/>
                    <a:pt x="1132" y="348"/>
                    <a:pt x="1214" y="518"/>
                  </a:cubicBezTo>
                  <a:lnTo>
                    <a:pt x="1322" y="4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4" name="TextBox 23">
            <a:extLst>
              <a:ext uri="{FF2B5EF4-FFF2-40B4-BE49-F238E27FC236}">
                <a16:creationId xmlns:a16="http://schemas.microsoft.com/office/drawing/2014/main" id="{EF524CCE-C2B2-453B-A8E6-DF5B02DC4832}"/>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42</a:t>
            </a:r>
          </a:p>
        </p:txBody>
      </p:sp>
    </p:spTree>
    <p:extLst>
      <p:ext uri="{BB962C8B-B14F-4D97-AF65-F5344CB8AC3E}">
        <p14:creationId xmlns:p14="http://schemas.microsoft.com/office/powerpoint/2010/main" val="3899558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Effect transition="in" filter="fade">
                                      <p:cBhvr>
                                        <p:cTn id="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p:cNvSpPr>
          <p:nvPr/>
        </p:nvSpPr>
        <p:spPr bwMode="auto">
          <a:xfrm>
            <a:off x="808883" y="2761668"/>
            <a:ext cx="3200400" cy="6519773"/>
          </a:xfrm>
          <a:custGeom>
            <a:avLst/>
            <a:gdLst>
              <a:gd name="T0" fmla="*/ 557 w 658"/>
              <a:gd name="T1" fmla="*/ 1340 h 1340"/>
              <a:gd name="T2" fmla="*/ 100 w 658"/>
              <a:gd name="T3" fmla="*/ 1340 h 1340"/>
              <a:gd name="T4" fmla="*/ 0 w 658"/>
              <a:gd name="T5" fmla="*/ 1239 h 1340"/>
              <a:gd name="T6" fmla="*/ 0 w 658"/>
              <a:gd name="T7" fmla="*/ 100 h 1340"/>
              <a:gd name="T8" fmla="*/ 100 w 658"/>
              <a:gd name="T9" fmla="*/ 0 h 1340"/>
              <a:gd name="T10" fmla="*/ 557 w 658"/>
              <a:gd name="T11" fmla="*/ 0 h 1340"/>
              <a:gd name="T12" fmla="*/ 658 w 658"/>
              <a:gd name="T13" fmla="*/ 100 h 1340"/>
              <a:gd name="T14" fmla="*/ 658 w 658"/>
              <a:gd name="T15" fmla="*/ 1239 h 1340"/>
              <a:gd name="T16" fmla="*/ 557 w 658"/>
              <a:gd name="T17" fmla="*/ 1340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8" h="1340">
                <a:moveTo>
                  <a:pt x="557" y="1340"/>
                </a:moveTo>
                <a:cubicBezTo>
                  <a:pt x="100" y="1340"/>
                  <a:pt x="100" y="1340"/>
                  <a:pt x="100" y="1340"/>
                </a:cubicBezTo>
                <a:cubicBezTo>
                  <a:pt x="45" y="1340"/>
                  <a:pt x="0" y="1295"/>
                  <a:pt x="0" y="1239"/>
                </a:cubicBezTo>
                <a:cubicBezTo>
                  <a:pt x="0" y="100"/>
                  <a:pt x="0" y="100"/>
                  <a:pt x="0" y="100"/>
                </a:cubicBezTo>
                <a:cubicBezTo>
                  <a:pt x="0" y="45"/>
                  <a:pt x="45" y="0"/>
                  <a:pt x="100" y="0"/>
                </a:cubicBezTo>
                <a:cubicBezTo>
                  <a:pt x="557" y="0"/>
                  <a:pt x="557" y="0"/>
                  <a:pt x="557" y="0"/>
                </a:cubicBezTo>
                <a:cubicBezTo>
                  <a:pt x="613" y="0"/>
                  <a:pt x="658" y="45"/>
                  <a:pt x="658" y="100"/>
                </a:cubicBezTo>
                <a:cubicBezTo>
                  <a:pt x="658" y="1239"/>
                  <a:pt x="658" y="1239"/>
                  <a:pt x="658" y="1239"/>
                </a:cubicBezTo>
                <a:cubicBezTo>
                  <a:pt x="658" y="1295"/>
                  <a:pt x="613" y="1340"/>
                  <a:pt x="557" y="1340"/>
                </a:cubicBezTo>
                <a:close/>
              </a:path>
            </a:pathLst>
          </a:custGeom>
          <a:solidFill>
            <a:srgbClr val="3B3250"/>
          </a:solidFill>
          <a:ln>
            <a:noFill/>
          </a:ln>
        </p:spPr>
        <p:txBody>
          <a:bodyPr vert="horz" wrap="square" lIns="91440" tIns="45720" rIns="91440" bIns="45720" numCol="1" anchor="t" anchorCtr="0" compatLnSpc="1">
            <a:prstTxWarp prst="textNoShape">
              <a:avLst/>
            </a:prstTxWarp>
          </a:bodyPr>
          <a:lstStyle/>
          <a:p>
            <a:endParaRPr lang="en-US">
              <a:latin typeface="Sitka Small" pitchFamily="2" charset="0"/>
            </a:endParaRPr>
          </a:p>
        </p:txBody>
      </p:sp>
      <p:sp>
        <p:nvSpPr>
          <p:cNvPr id="15" name="Freeform 5"/>
          <p:cNvSpPr>
            <a:spLocks/>
          </p:cNvSpPr>
          <p:nvPr/>
        </p:nvSpPr>
        <p:spPr bwMode="auto">
          <a:xfrm>
            <a:off x="8124081" y="2761668"/>
            <a:ext cx="3200400" cy="6519773"/>
          </a:xfrm>
          <a:custGeom>
            <a:avLst/>
            <a:gdLst>
              <a:gd name="T0" fmla="*/ 557 w 658"/>
              <a:gd name="T1" fmla="*/ 1340 h 1340"/>
              <a:gd name="T2" fmla="*/ 100 w 658"/>
              <a:gd name="T3" fmla="*/ 1340 h 1340"/>
              <a:gd name="T4" fmla="*/ 0 w 658"/>
              <a:gd name="T5" fmla="*/ 1239 h 1340"/>
              <a:gd name="T6" fmla="*/ 0 w 658"/>
              <a:gd name="T7" fmla="*/ 100 h 1340"/>
              <a:gd name="T8" fmla="*/ 100 w 658"/>
              <a:gd name="T9" fmla="*/ 0 h 1340"/>
              <a:gd name="T10" fmla="*/ 557 w 658"/>
              <a:gd name="T11" fmla="*/ 0 h 1340"/>
              <a:gd name="T12" fmla="*/ 658 w 658"/>
              <a:gd name="T13" fmla="*/ 100 h 1340"/>
              <a:gd name="T14" fmla="*/ 658 w 658"/>
              <a:gd name="T15" fmla="*/ 1239 h 1340"/>
              <a:gd name="T16" fmla="*/ 557 w 658"/>
              <a:gd name="T17" fmla="*/ 1340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8" h="1340">
                <a:moveTo>
                  <a:pt x="557" y="1340"/>
                </a:moveTo>
                <a:cubicBezTo>
                  <a:pt x="100" y="1340"/>
                  <a:pt x="100" y="1340"/>
                  <a:pt x="100" y="1340"/>
                </a:cubicBezTo>
                <a:cubicBezTo>
                  <a:pt x="45" y="1340"/>
                  <a:pt x="0" y="1295"/>
                  <a:pt x="0" y="1239"/>
                </a:cubicBezTo>
                <a:cubicBezTo>
                  <a:pt x="0" y="100"/>
                  <a:pt x="0" y="100"/>
                  <a:pt x="0" y="100"/>
                </a:cubicBezTo>
                <a:cubicBezTo>
                  <a:pt x="0" y="45"/>
                  <a:pt x="45" y="0"/>
                  <a:pt x="100" y="0"/>
                </a:cubicBezTo>
                <a:cubicBezTo>
                  <a:pt x="557" y="0"/>
                  <a:pt x="557" y="0"/>
                  <a:pt x="557" y="0"/>
                </a:cubicBezTo>
                <a:cubicBezTo>
                  <a:pt x="613" y="0"/>
                  <a:pt x="658" y="45"/>
                  <a:pt x="658" y="100"/>
                </a:cubicBezTo>
                <a:cubicBezTo>
                  <a:pt x="658" y="1239"/>
                  <a:pt x="658" y="1239"/>
                  <a:pt x="658" y="1239"/>
                </a:cubicBezTo>
                <a:cubicBezTo>
                  <a:pt x="658" y="1295"/>
                  <a:pt x="613" y="1340"/>
                  <a:pt x="557" y="1340"/>
                </a:cubicBezTo>
                <a:close/>
              </a:path>
            </a:pathLst>
          </a:custGeom>
          <a:solidFill>
            <a:srgbClr val="3B3250"/>
          </a:solidFill>
          <a:ln>
            <a:noFill/>
          </a:ln>
        </p:spPr>
        <p:txBody>
          <a:bodyPr vert="horz" wrap="square" lIns="91440" tIns="45720" rIns="91440" bIns="45720" numCol="1" anchor="t" anchorCtr="0" compatLnSpc="1">
            <a:prstTxWarp prst="textNoShape">
              <a:avLst/>
            </a:prstTxWarp>
          </a:bodyPr>
          <a:lstStyle/>
          <a:p>
            <a:endParaRPr lang="en-US">
              <a:latin typeface="Sitka Small" pitchFamily="2" charset="0"/>
            </a:endParaRPr>
          </a:p>
        </p:txBody>
      </p:sp>
      <p:sp>
        <p:nvSpPr>
          <p:cNvPr id="12" name="Freeform 5"/>
          <p:cNvSpPr>
            <a:spLocks/>
          </p:cNvSpPr>
          <p:nvPr/>
        </p:nvSpPr>
        <p:spPr bwMode="auto">
          <a:xfrm>
            <a:off x="4466482" y="2761668"/>
            <a:ext cx="3200400" cy="6519773"/>
          </a:xfrm>
          <a:custGeom>
            <a:avLst/>
            <a:gdLst>
              <a:gd name="T0" fmla="*/ 557 w 658"/>
              <a:gd name="T1" fmla="*/ 1340 h 1340"/>
              <a:gd name="T2" fmla="*/ 100 w 658"/>
              <a:gd name="T3" fmla="*/ 1340 h 1340"/>
              <a:gd name="T4" fmla="*/ 0 w 658"/>
              <a:gd name="T5" fmla="*/ 1239 h 1340"/>
              <a:gd name="T6" fmla="*/ 0 w 658"/>
              <a:gd name="T7" fmla="*/ 100 h 1340"/>
              <a:gd name="T8" fmla="*/ 100 w 658"/>
              <a:gd name="T9" fmla="*/ 0 h 1340"/>
              <a:gd name="T10" fmla="*/ 557 w 658"/>
              <a:gd name="T11" fmla="*/ 0 h 1340"/>
              <a:gd name="T12" fmla="*/ 658 w 658"/>
              <a:gd name="T13" fmla="*/ 100 h 1340"/>
              <a:gd name="T14" fmla="*/ 658 w 658"/>
              <a:gd name="T15" fmla="*/ 1239 h 1340"/>
              <a:gd name="T16" fmla="*/ 557 w 658"/>
              <a:gd name="T17" fmla="*/ 1340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8" h="1340">
                <a:moveTo>
                  <a:pt x="557" y="1340"/>
                </a:moveTo>
                <a:cubicBezTo>
                  <a:pt x="100" y="1340"/>
                  <a:pt x="100" y="1340"/>
                  <a:pt x="100" y="1340"/>
                </a:cubicBezTo>
                <a:cubicBezTo>
                  <a:pt x="45" y="1340"/>
                  <a:pt x="0" y="1295"/>
                  <a:pt x="0" y="1239"/>
                </a:cubicBezTo>
                <a:cubicBezTo>
                  <a:pt x="0" y="100"/>
                  <a:pt x="0" y="100"/>
                  <a:pt x="0" y="100"/>
                </a:cubicBezTo>
                <a:cubicBezTo>
                  <a:pt x="0" y="45"/>
                  <a:pt x="45" y="0"/>
                  <a:pt x="100" y="0"/>
                </a:cubicBezTo>
                <a:cubicBezTo>
                  <a:pt x="557" y="0"/>
                  <a:pt x="557" y="0"/>
                  <a:pt x="557" y="0"/>
                </a:cubicBezTo>
                <a:cubicBezTo>
                  <a:pt x="613" y="0"/>
                  <a:pt x="658" y="45"/>
                  <a:pt x="658" y="100"/>
                </a:cubicBezTo>
                <a:cubicBezTo>
                  <a:pt x="658" y="1239"/>
                  <a:pt x="658" y="1239"/>
                  <a:pt x="658" y="1239"/>
                </a:cubicBezTo>
                <a:cubicBezTo>
                  <a:pt x="658" y="1295"/>
                  <a:pt x="613" y="1340"/>
                  <a:pt x="557" y="1340"/>
                </a:cubicBezTo>
                <a:close/>
              </a:path>
            </a:pathLst>
          </a:custGeom>
          <a:solidFill>
            <a:srgbClr val="3B3250"/>
          </a:solidFill>
          <a:ln>
            <a:noFill/>
          </a:ln>
        </p:spPr>
        <p:txBody>
          <a:bodyPr vert="horz" wrap="square" lIns="91440" tIns="45720" rIns="91440" bIns="45720" numCol="1" anchor="t" anchorCtr="0" compatLnSpc="1">
            <a:prstTxWarp prst="textNoShape">
              <a:avLst/>
            </a:prstTxWarp>
          </a:bodyPr>
          <a:lstStyle/>
          <a:p>
            <a:endParaRPr lang="en-US">
              <a:latin typeface="Sitka Small" pitchFamily="2" charset="0"/>
            </a:endParaRPr>
          </a:p>
        </p:txBody>
      </p:sp>
      <p:sp>
        <p:nvSpPr>
          <p:cNvPr id="17" name="TextBox 16"/>
          <p:cNvSpPr txBox="1"/>
          <p:nvPr/>
        </p:nvSpPr>
        <p:spPr>
          <a:xfrm>
            <a:off x="838199" y="139394"/>
            <a:ext cx="10515600" cy="830997"/>
          </a:xfrm>
          <a:prstGeom prst="rect">
            <a:avLst/>
          </a:prstGeom>
          <a:noFill/>
        </p:spPr>
        <p:txBody>
          <a:bodyPr wrap="square" lIns="91440" tIns="45720" rIns="91440" bIns="45720" rtlCol="0">
            <a:spAutoFit/>
          </a:bodyPr>
          <a:lstStyle/>
          <a:p>
            <a:pPr algn="ctr"/>
            <a:r>
              <a:rPr lang="en-US" sz="4800" b="1" dirty="0">
                <a:solidFill>
                  <a:schemeClr val="bg1"/>
                </a:solidFill>
                <a:latin typeface="Sitka Small" pitchFamily="2" charset="0"/>
              </a:rPr>
              <a:t>TẠO NHÓM CHAT</a:t>
            </a:r>
          </a:p>
        </p:txBody>
      </p:sp>
      <p:grpSp>
        <p:nvGrpSpPr>
          <p:cNvPr id="7" name="Group 6"/>
          <p:cNvGrpSpPr/>
          <p:nvPr/>
        </p:nvGrpSpPr>
        <p:grpSpPr>
          <a:xfrm>
            <a:off x="867518" y="1001807"/>
            <a:ext cx="3200401" cy="1411878"/>
            <a:chOff x="838199" y="2182796"/>
            <a:chExt cx="3200401" cy="1411878"/>
          </a:xfrm>
        </p:grpSpPr>
        <p:sp>
          <p:nvSpPr>
            <p:cNvPr id="19" name="TextBox 18"/>
            <p:cNvSpPr txBox="1"/>
            <p:nvPr/>
          </p:nvSpPr>
          <p:spPr>
            <a:xfrm>
              <a:off x="838199" y="2590296"/>
              <a:ext cx="3200401" cy="1004378"/>
            </a:xfrm>
            <a:prstGeom prst="rect">
              <a:avLst/>
            </a:prstGeom>
            <a:noFill/>
          </p:spPr>
          <p:txBody>
            <a:bodyPr wrap="square" lIns="91440" tIns="45720" rIns="91440" bIns="45720" rtlCol="0">
              <a:spAutoFit/>
            </a:bodyPr>
            <a:lstStyle/>
            <a:p>
              <a:pPr algn="ctr">
                <a:lnSpc>
                  <a:spcPct val="130000"/>
                </a:lnSpc>
              </a:pPr>
              <a:r>
                <a:rPr lang="en-US" sz="2400" dirty="0" err="1">
                  <a:solidFill>
                    <a:schemeClr val="bg1"/>
                  </a:solidFill>
                  <a:latin typeface="Sitka Small" pitchFamily="2" charset="0"/>
                </a:rPr>
                <a:t>Vào</a:t>
              </a:r>
              <a:r>
                <a:rPr lang="en-US" sz="2400" dirty="0">
                  <a:solidFill>
                    <a:schemeClr val="bg1"/>
                  </a:solidFill>
                  <a:latin typeface="Sitka Small" pitchFamily="2" charset="0"/>
                </a:rPr>
                <a:t> </a:t>
              </a:r>
              <a:r>
                <a:rPr lang="en-US" sz="2400" dirty="0" err="1">
                  <a:solidFill>
                    <a:schemeClr val="bg1"/>
                  </a:solidFill>
                  <a:latin typeface="Sitka Small" pitchFamily="2" charset="0"/>
                </a:rPr>
                <a:t>Tùy</a:t>
              </a:r>
              <a:r>
                <a:rPr lang="en-US" sz="2400" dirty="0">
                  <a:solidFill>
                    <a:schemeClr val="bg1"/>
                  </a:solidFill>
                  <a:latin typeface="Sitka Small" pitchFamily="2" charset="0"/>
                </a:rPr>
                <a:t> </a:t>
              </a:r>
              <a:r>
                <a:rPr lang="en-US" sz="2400" dirty="0" err="1">
                  <a:solidFill>
                    <a:schemeClr val="bg1"/>
                  </a:solidFill>
                  <a:latin typeface="Sitka Small" pitchFamily="2" charset="0"/>
                </a:rPr>
                <a:t>chọn</a:t>
              </a:r>
              <a:r>
                <a:rPr lang="en-US" sz="2400" dirty="0">
                  <a:solidFill>
                    <a:schemeClr val="bg1"/>
                  </a:solidFill>
                  <a:latin typeface="Sitka Small" pitchFamily="2" charset="0"/>
                </a:rPr>
                <a:t> </a:t>
              </a:r>
              <a:r>
                <a:rPr lang="en-US" sz="2400" dirty="0" err="1">
                  <a:solidFill>
                    <a:schemeClr val="bg1"/>
                  </a:solidFill>
                  <a:latin typeface="Sitka Small" pitchFamily="2" charset="0"/>
                </a:rPr>
                <a:t>và</a:t>
              </a:r>
              <a:r>
                <a:rPr lang="en-US" sz="2400" dirty="0">
                  <a:solidFill>
                    <a:schemeClr val="bg1"/>
                  </a:solidFill>
                  <a:latin typeface="Sitka Small" pitchFamily="2" charset="0"/>
                </a:rPr>
                <a:t> </a:t>
              </a:r>
              <a:r>
                <a:rPr lang="en-US" sz="2400" dirty="0" err="1">
                  <a:solidFill>
                    <a:schemeClr val="bg1"/>
                  </a:solidFill>
                  <a:latin typeface="Sitka Small" pitchFamily="2" charset="0"/>
                </a:rPr>
                <a:t>nhán</a:t>
              </a:r>
              <a:r>
                <a:rPr lang="en-US" sz="2400" dirty="0">
                  <a:solidFill>
                    <a:schemeClr val="bg1"/>
                  </a:solidFill>
                  <a:latin typeface="Sitka Small" pitchFamily="2" charset="0"/>
                </a:rPr>
                <a:t> </a:t>
              </a:r>
              <a:r>
                <a:rPr lang="en-US" sz="2400" dirty="0" err="1">
                  <a:solidFill>
                    <a:schemeClr val="bg1"/>
                  </a:solidFill>
                  <a:latin typeface="Sitka Small" pitchFamily="2" charset="0"/>
                </a:rPr>
                <a:t>Tạo</a:t>
              </a:r>
              <a:r>
                <a:rPr lang="en-US" sz="2400" dirty="0">
                  <a:solidFill>
                    <a:schemeClr val="bg1"/>
                  </a:solidFill>
                  <a:latin typeface="Sitka Small" pitchFamily="2" charset="0"/>
                </a:rPr>
                <a:t> </a:t>
              </a:r>
              <a:r>
                <a:rPr lang="en-US" sz="2400" dirty="0" err="1">
                  <a:solidFill>
                    <a:schemeClr val="bg1"/>
                  </a:solidFill>
                  <a:latin typeface="Sitka Small" pitchFamily="2" charset="0"/>
                </a:rPr>
                <a:t>nhóm</a:t>
              </a:r>
              <a:r>
                <a:rPr lang="en-US" sz="2400" dirty="0">
                  <a:solidFill>
                    <a:schemeClr val="bg1"/>
                  </a:solidFill>
                  <a:latin typeface="Sitka Small" pitchFamily="2" charset="0"/>
                </a:rPr>
                <a:t> </a:t>
              </a:r>
              <a:endParaRPr lang="vi-VN" sz="2400" dirty="0">
                <a:solidFill>
                  <a:schemeClr val="bg1"/>
                </a:solidFill>
                <a:latin typeface="Sitka Small" pitchFamily="2" charset="0"/>
              </a:endParaRPr>
            </a:p>
          </p:txBody>
        </p:sp>
        <p:sp>
          <p:nvSpPr>
            <p:cNvPr id="20" name="TextBox 19"/>
            <p:cNvSpPr txBox="1"/>
            <p:nvPr/>
          </p:nvSpPr>
          <p:spPr>
            <a:xfrm>
              <a:off x="838199" y="2182796"/>
              <a:ext cx="3200401" cy="524246"/>
            </a:xfrm>
            <a:prstGeom prst="rect">
              <a:avLst/>
            </a:prstGeom>
            <a:noFill/>
          </p:spPr>
          <p:txBody>
            <a:bodyPr wrap="square" lIns="91440" tIns="45720" rIns="91440" bIns="45720" rtlCol="0">
              <a:spAutoFit/>
            </a:bodyPr>
            <a:lstStyle/>
            <a:p>
              <a:pPr algn="ctr">
                <a:lnSpc>
                  <a:spcPct val="130000"/>
                </a:lnSpc>
              </a:pPr>
              <a:r>
                <a:rPr lang="vi-VN" sz="2400" b="1" dirty="0">
                  <a:solidFill>
                    <a:schemeClr val="bg1"/>
                  </a:solidFill>
                  <a:latin typeface="Sitka Small" pitchFamily="2" charset="0"/>
                </a:rPr>
                <a:t>Bướ</a:t>
              </a:r>
              <a:r>
                <a:rPr lang="en-US" sz="2400" b="1" dirty="0">
                  <a:solidFill>
                    <a:schemeClr val="bg1"/>
                  </a:solidFill>
                  <a:latin typeface="Sitka Small" pitchFamily="2" charset="0"/>
                </a:rPr>
                <a:t>c 1</a:t>
              </a:r>
            </a:p>
          </p:txBody>
        </p:sp>
      </p:grpSp>
      <p:grpSp>
        <p:nvGrpSpPr>
          <p:cNvPr id="8" name="Group 7"/>
          <p:cNvGrpSpPr/>
          <p:nvPr/>
        </p:nvGrpSpPr>
        <p:grpSpPr>
          <a:xfrm>
            <a:off x="4495799" y="983768"/>
            <a:ext cx="3200401" cy="1411878"/>
            <a:chOff x="4495799" y="2182796"/>
            <a:chExt cx="3200401" cy="1411878"/>
          </a:xfrm>
        </p:grpSpPr>
        <p:sp>
          <p:nvSpPr>
            <p:cNvPr id="22" name="TextBox 21"/>
            <p:cNvSpPr txBox="1"/>
            <p:nvPr/>
          </p:nvSpPr>
          <p:spPr>
            <a:xfrm>
              <a:off x="4495799" y="2590296"/>
              <a:ext cx="3200401" cy="1004378"/>
            </a:xfrm>
            <a:prstGeom prst="rect">
              <a:avLst/>
            </a:prstGeom>
            <a:noFill/>
          </p:spPr>
          <p:txBody>
            <a:bodyPr wrap="square" lIns="91440" tIns="45720" rIns="91440" bIns="45720" rtlCol="0">
              <a:spAutoFit/>
            </a:bodyPr>
            <a:lstStyle/>
            <a:p>
              <a:pPr algn="ctr">
                <a:lnSpc>
                  <a:spcPct val="130000"/>
                </a:lnSpc>
              </a:pPr>
              <a:r>
                <a:rPr lang="en-US" sz="2400" dirty="0" err="1">
                  <a:solidFill>
                    <a:schemeClr val="bg1"/>
                  </a:solidFill>
                  <a:latin typeface="Sitka Small" pitchFamily="2" charset="0"/>
                </a:rPr>
                <a:t>Chọn</a:t>
              </a:r>
              <a:r>
                <a:rPr lang="en-US" sz="2400" dirty="0">
                  <a:solidFill>
                    <a:schemeClr val="bg1"/>
                  </a:solidFill>
                  <a:latin typeface="Sitka Small" pitchFamily="2" charset="0"/>
                </a:rPr>
                <a:t> </a:t>
              </a:r>
              <a:r>
                <a:rPr lang="en-US" sz="2400" dirty="0" err="1">
                  <a:solidFill>
                    <a:schemeClr val="bg1"/>
                  </a:solidFill>
                  <a:latin typeface="Sitka Small" pitchFamily="2" charset="0"/>
                </a:rPr>
                <a:t>Liên</a:t>
              </a:r>
              <a:r>
                <a:rPr lang="en-US" sz="2400" dirty="0">
                  <a:solidFill>
                    <a:schemeClr val="bg1"/>
                  </a:solidFill>
                  <a:latin typeface="Sitka Small" pitchFamily="2" charset="0"/>
                </a:rPr>
                <a:t> </a:t>
              </a:r>
              <a:r>
                <a:rPr lang="en-US" sz="2400" dirty="0" err="1">
                  <a:solidFill>
                    <a:schemeClr val="bg1"/>
                  </a:solidFill>
                  <a:latin typeface="Sitka Small" pitchFamily="2" charset="0"/>
                </a:rPr>
                <a:t>hệ</a:t>
              </a:r>
              <a:r>
                <a:rPr lang="en-US" sz="2400" dirty="0">
                  <a:solidFill>
                    <a:schemeClr val="bg1"/>
                  </a:solidFill>
                  <a:latin typeface="Sitka Small" pitchFamily="2" charset="0"/>
                </a:rPr>
                <a:t> </a:t>
              </a:r>
              <a:r>
                <a:rPr lang="en-US" sz="2400" dirty="0" err="1">
                  <a:solidFill>
                    <a:schemeClr val="bg1"/>
                  </a:solidFill>
                  <a:latin typeface="Sitka Small" pitchFamily="2" charset="0"/>
                </a:rPr>
                <a:t>và</a:t>
              </a:r>
              <a:r>
                <a:rPr lang="en-US" sz="2400" dirty="0">
                  <a:solidFill>
                    <a:schemeClr val="bg1"/>
                  </a:solidFill>
                  <a:latin typeface="Sitka Small" pitchFamily="2" charset="0"/>
                </a:rPr>
                <a:t> </a:t>
              </a:r>
              <a:r>
                <a:rPr lang="en-US" sz="2400" dirty="0" err="1">
                  <a:solidFill>
                    <a:schemeClr val="bg1"/>
                  </a:solidFill>
                  <a:latin typeface="Sitka Small" pitchFamily="2" charset="0"/>
                </a:rPr>
                <a:t>đặt</a:t>
              </a:r>
              <a:r>
                <a:rPr lang="en-US" sz="2400" dirty="0">
                  <a:solidFill>
                    <a:schemeClr val="bg1"/>
                  </a:solidFill>
                  <a:latin typeface="Sitka Small" pitchFamily="2" charset="0"/>
                </a:rPr>
                <a:t> Chi </a:t>
              </a:r>
              <a:r>
                <a:rPr lang="en-US" sz="2400" dirty="0" err="1">
                  <a:solidFill>
                    <a:schemeClr val="bg1"/>
                  </a:solidFill>
                  <a:latin typeface="Sitka Small" pitchFamily="2" charset="0"/>
                </a:rPr>
                <a:t>tiết</a:t>
              </a:r>
              <a:r>
                <a:rPr lang="en-US" sz="2400" dirty="0">
                  <a:solidFill>
                    <a:schemeClr val="bg1"/>
                  </a:solidFill>
                  <a:latin typeface="Sitka Small" pitchFamily="2" charset="0"/>
                </a:rPr>
                <a:t> </a:t>
              </a:r>
              <a:r>
                <a:rPr lang="en-US" sz="2400" dirty="0" err="1">
                  <a:solidFill>
                    <a:schemeClr val="bg1"/>
                  </a:solidFill>
                  <a:latin typeface="Sitka Small" pitchFamily="2" charset="0"/>
                </a:rPr>
                <a:t>nhóm</a:t>
              </a:r>
              <a:endParaRPr lang="vi-VN" sz="2400" dirty="0">
                <a:solidFill>
                  <a:schemeClr val="bg1"/>
                </a:solidFill>
                <a:latin typeface="Sitka Small" pitchFamily="2" charset="0"/>
              </a:endParaRPr>
            </a:p>
          </p:txBody>
        </p:sp>
        <p:sp>
          <p:nvSpPr>
            <p:cNvPr id="23" name="TextBox 22"/>
            <p:cNvSpPr txBox="1"/>
            <p:nvPr/>
          </p:nvSpPr>
          <p:spPr>
            <a:xfrm>
              <a:off x="4495799" y="2182796"/>
              <a:ext cx="3200401" cy="524246"/>
            </a:xfrm>
            <a:prstGeom prst="rect">
              <a:avLst/>
            </a:prstGeom>
            <a:noFill/>
          </p:spPr>
          <p:txBody>
            <a:bodyPr wrap="square" lIns="91440" tIns="45720" rIns="91440" bIns="45720" rtlCol="0">
              <a:spAutoFit/>
            </a:bodyPr>
            <a:lstStyle/>
            <a:p>
              <a:pPr algn="ctr">
                <a:lnSpc>
                  <a:spcPct val="130000"/>
                </a:lnSpc>
              </a:pPr>
              <a:r>
                <a:rPr lang="en-US" sz="2400" b="1" dirty="0" err="1">
                  <a:solidFill>
                    <a:schemeClr val="bg1"/>
                  </a:solidFill>
                  <a:latin typeface="Sitka Small" pitchFamily="2" charset="0"/>
                </a:rPr>
                <a:t>Bước</a:t>
              </a:r>
              <a:r>
                <a:rPr lang="en-US" sz="2400" b="1" dirty="0">
                  <a:solidFill>
                    <a:schemeClr val="bg1"/>
                  </a:solidFill>
                  <a:latin typeface="Sitka Small" pitchFamily="2" charset="0"/>
                </a:rPr>
                <a:t> 2</a:t>
              </a:r>
            </a:p>
          </p:txBody>
        </p:sp>
      </p:grpSp>
      <p:grpSp>
        <p:nvGrpSpPr>
          <p:cNvPr id="9" name="Group 8"/>
          <p:cNvGrpSpPr/>
          <p:nvPr/>
        </p:nvGrpSpPr>
        <p:grpSpPr>
          <a:xfrm>
            <a:off x="8124081" y="965101"/>
            <a:ext cx="3200401" cy="1411878"/>
            <a:chOff x="8153398" y="2182796"/>
            <a:chExt cx="3200401" cy="1411878"/>
          </a:xfrm>
        </p:grpSpPr>
        <p:sp>
          <p:nvSpPr>
            <p:cNvPr id="27" name="TextBox 26"/>
            <p:cNvSpPr txBox="1"/>
            <p:nvPr/>
          </p:nvSpPr>
          <p:spPr>
            <a:xfrm>
              <a:off x="8153398" y="2590296"/>
              <a:ext cx="3200401" cy="1004378"/>
            </a:xfrm>
            <a:prstGeom prst="rect">
              <a:avLst/>
            </a:prstGeom>
            <a:noFill/>
          </p:spPr>
          <p:txBody>
            <a:bodyPr wrap="square" lIns="91440" tIns="45720" rIns="91440" bIns="45720" rtlCol="0">
              <a:spAutoFit/>
            </a:bodyPr>
            <a:lstStyle/>
            <a:p>
              <a:pPr algn="ctr">
                <a:lnSpc>
                  <a:spcPct val="130000"/>
                </a:lnSpc>
              </a:pPr>
              <a:r>
                <a:rPr lang="en-US" sz="2400" dirty="0" err="1">
                  <a:solidFill>
                    <a:schemeClr val="bg1"/>
                  </a:solidFill>
                  <a:latin typeface="Sitka Small" pitchFamily="2" charset="0"/>
                </a:rPr>
                <a:t>Trải</a:t>
              </a:r>
              <a:r>
                <a:rPr lang="en-US" sz="2400" dirty="0">
                  <a:solidFill>
                    <a:schemeClr val="bg1"/>
                  </a:solidFill>
                  <a:latin typeface="Sitka Small" pitchFamily="2" charset="0"/>
                </a:rPr>
                <a:t> </a:t>
              </a:r>
              <a:r>
                <a:rPr lang="en-US" sz="2400" dirty="0" err="1">
                  <a:solidFill>
                    <a:schemeClr val="bg1"/>
                  </a:solidFill>
                  <a:latin typeface="Sitka Small" pitchFamily="2" charset="0"/>
                </a:rPr>
                <a:t>nghiệm</a:t>
              </a:r>
              <a:r>
                <a:rPr lang="en-US" sz="2400" dirty="0">
                  <a:solidFill>
                    <a:schemeClr val="bg1"/>
                  </a:solidFill>
                  <a:latin typeface="Sitka Small" pitchFamily="2" charset="0"/>
                </a:rPr>
                <a:t> </a:t>
              </a:r>
              <a:r>
                <a:rPr lang="en-US" sz="2400" dirty="0" err="1">
                  <a:solidFill>
                    <a:schemeClr val="bg1"/>
                  </a:solidFill>
                  <a:latin typeface="Sitka Small" pitchFamily="2" charset="0"/>
                </a:rPr>
                <a:t>các</a:t>
              </a:r>
              <a:r>
                <a:rPr lang="en-US" sz="2400" dirty="0">
                  <a:solidFill>
                    <a:schemeClr val="bg1"/>
                  </a:solidFill>
                  <a:latin typeface="Sitka Small" pitchFamily="2" charset="0"/>
                </a:rPr>
                <a:t> </a:t>
              </a:r>
              <a:r>
                <a:rPr lang="en-US" sz="2400" dirty="0" err="1">
                  <a:solidFill>
                    <a:schemeClr val="bg1"/>
                  </a:solidFill>
                  <a:latin typeface="Sitka Small" pitchFamily="2" charset="0"/>
                </a:rPr>
                <a:t>tính</a:t>
              </a:r>
              <a:r>
                <a:rPr lang="en-US" sz="2400" dirty="0">
                  <a:solidFill>
                    <a:schemeClr val="bg1"/>
                  </a:solidFill>
                  <a:latin typeface="Sitka Small" pitchFamily="2" charset="0"/>
                </a:rPr>
                <a:t> </a:t>
              </a:r>
              <a:r>
                <a:rPr lang="en-US" sz="2400" dirty="0" err="1">
                  <a:solidFill>
                    <a:schemeClr val="bg1"/>
                  </a:solidFill>
                  <a:latin typeface="Sitka Small" pitchFamily="2" charset="0"/>
                </a:rPr>
                <a:t>năng</a:t>
              </a:r>
              <a:endParaRPr lang="vi-VN" sz="2400" dirty="0">
                <a:solidFill>
                  <a:schemeClr val="bg1"/>
                </a:solidFill>
                <a:latin typeface="Sitka Small" pitchFamily="2" charset="0"/>
              </a:endParaRPr>
            </a:p>
          </p:txBody>
        </p:sp>
        <p:sp>
          <p:nvSpPr>
            <p:cNvPr id="28" name="TextBox 27"/>
            <p:cNvSpPr txBox="1"/>
            <p:nvPr/>
          </p:nvSpPr>
          <p:spPr>
            <a:xfrm>
              <a:off x="8153398" y="2182796"/>
              <a:ext cx="3200401" cy="524246"/>
            </a:xfrm>
            <a:prstGeom prst="rect">
              <a:avLst/>
            </a:prstGeom>
            <a:noFill/>
          </p:spPr>
          <p:txBody>
            <a:bodyPr wrap="square" lIns="91440" tIns="45720" rIns="91440" bIns="45720" rtlCol="0">
              <a:spAutoFit/>
            </a:bodyPr>
            <a:lstStyle/>
            <a:p>
              <a:pPr algn="ctr">
                <a:lnSpc>
                  <a:spcPct val="130000"/>
                </a:lnSpc>
              </a:pPr>
              <a:r>
                <a:rPr lang="en-US" sz="2400" b="1" dirty="0" err="1">
                  <a:solidFill>
                    <a:schemeClr val="bg1"/>
                  </a:solidFill>
                  <a:latin typeface="Sitka Small" pitchFamily="2" charset="0"/>
                </a:rPr>
                <a:t>Bước</a:t>
              </a:r>
              <a:r>
                <a:rPr lang="en-US" sz="2400" b="1" dirty="0">
                  <a:solidFill>
                    <a:schemeClr val="bg1"/>
                  </a:solidFill>
                  <a:latin typeface="Sitka Small" pitchFamily="2" charset="0"/>
                </a:rPr>
                <a:t> 3</a:t>
              </a:r>
            </a:p>
          </p:txBody>
        </p:sp>
      </p:grpSp>
      <p:sp>
        <p:nvSpPr>
          <p:cNvPr id="34" name="Freeform 10"/>
          <p:cNvSpPr>
            <a:spLocks/>
          </p:cNvSpPr>
          <p:nvPr/>
        </p:nvSpPr>
        <p:spPr bwMode="auto">
          <a:xfrm>
            <a:off x="10896600" y="-765096"/>
            <a:ext cx="2036155" cy="2452580"/>
          </a:xfrm>
          <a:custGeom>
            <a:avLst/>
            <a:gdLst>
              <a:gd name="T0" fmla="*/ 44 w 461"/>
              <a:gd name="T1" fmla="*/ 80 h 555"/>
              <a:gd name="T2" fmla="*/ 16 w 461"/>
              <a:gd name="T3" fmla="*/ 207 h 555"/>
              <a:gd name="T4" fmla="*/ 107 w 461"/>
              <a:gd name="T5" fmla="*/ 380 h 555"/>
              <a:gd name="T6" fmla="*/ 74 w 461"/>
              <a:gd name="T7" fmla="*/ 507 h 555"/>
              <a:gd name="T8" fmla="*/ 145 w 461"/>
              <a:gd name="T9" fmla="*/ 554 h 555"/>
              <a:gd name="T10" fmla="*/ 233 w 461"/>
              <a:gd name="T11" fmla="*/ 532 h 555"/>
              <a:gd name="T12" fmla="*/ 325 w 461"/>
              <a:gd name="T13" fmla="*/ 495 h 555"/>
              <a:gd name="T14" fmla="*/ 393 w 461"/>
              <a:gd name="T15" fmla="*/ 459 h 555"/>
              <a:gd name="T16" fmla="*/ 451 w 461"/>
              <a:gd name="T17" fmla="*/ 346 h 555"/>
              <a:gd name="T18" fmla="*/ 383 w 461"/>
              <a:gd name="T19" fmla="*/ 134 h 555"/>
              <a:gd name="T20" fmla="*/ 44 w 461"/>
              <a:gd name="T21" fmla="*/ 8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555">
                <a:moveTo>
                  <a:pt x="44" y="80"/>
                </a:moveTo>
                <a:cubicBezTo>
                  <a:pt x="11" y="113"/>
                  <a:pt x="0" y="164"/>
                  <a:pt x="16" y="207"/>
                </a:cubicBezTo>
                <a:cubicBezTo>
                  <a:pt x="40" y="269"/>
                  <a:pt x="113" y="314"/>
                  <a:pt x="107" y="380"/>
                </a:cubicBezTo>
                <a:cubicBezTo>
                  <a:pt x="103" y="424"/>
                  <a:pt x="62" y="464"/>
                  <a:pt x="74" y="507"/>
                </a:cubicBezTo>
                <a:cubicBezTo>
                  <a:pt x="83" y="536"/>
                  <a:pt x="115" y="553"/>
                  <a:pt x="145" y="554"/>
                </a:cubicBezTo>
                <a:cubicBezTo>
                  <a:pt x="175" y="555"/>
                  <a:pt x="205" y="543"/>
                  <a:pt x="233" y="532"/>
                </a:cubicBezTo>
                <a:cubicBezTo>
                  <a:pt x="263" y="520"/>
                  <a:pt x="294" y="507"/>
                  <a:pt x="325" y="495"/>
                </a:cubicBezTo>
                <a:cubicBezTo>
                  <a:pt x="349" y="485"/>
                  <a:pt x="373" y="475"/>
                  <a:pt x="393" y="459"/>
                </a:cubicBezTo>
                <a:cubicBezTo>
                  <a:pt x="426" y="432"/>
                  <a:pt x="445" y="389"/>
                  <a:pt x="451" y="346"/>
                </a:cubicBezTo>
                <a:cubicBezTo>
                  <a:pt x="461" y="270"/>
                  <a:pt x="436" y="190"/>
                  <a:pt x="383" y="134"/>
                </a:cubicBezTo>
                <a:cubicBezTo>
                  <a:pt x="316" y="63"/>
                  <a:pt x="124" y="0"/>
                  <a:pt x="44" y="8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latin typeface="Sitka Small" pitchFamily="2" charset="0"/>
            </a:endParaRPr>
          </a:p>
        </p:txBody>
      </p:sp>
      <p:sp>
        <p:nvSpPr>
          <p:cNvPr id="35" name="Freeform 13"/>
          <p:cNvSpPr>
            <a:spLocks/>
          </p:cNvSpPr>
          <p:nvPr/>
        </p:nvSpPr>
        <p:spPr bwMode="auto">
          <a:xfrm>
            <a:off x="-1957369" y="5144869"/>
            <a:ext cx="2766250" cy="3088033"/>
          </a:xfrm>
          <a:custGeom>
            <a:avLst/>
            <a:gdLst>
              <a:gd name="T0" fmla="*/ 210 w 626"/>
              <a:gd name="T1" fmla="*/ 218 h 698"/>
              <a:gd name="T2" fmla="*/ 88 w 626"/>
              <a:gd name="T3" fmla="*/ 332 h 698"/>
              <a:gd name="T4" fmla="*/ 1 w 626"/>
              <a:gd name="T5" fmla="*/ 470 h 698"/>
              <a:gd name="T6" fmla="*/ 130 w 626"/>
              <a:gd name="T7" fmla="*/ 621 h 698"/>
              <a:gd name="T8" fmla="*/ 340 w 626"/>
              <a:gd name="T9" fmla="*/ 697 h 698"/>
              <a:gd name="T10" fmla="*/ 573 w 626"/>
              <a:gd name="T11" fmla="*/ 524 h 698"/>
              <a:gd name="T12" fmla="*/ 596 w 626"/>
              <a:gd name="T13" fmla="*/ 247 h 698"/>
              <a:gd name="T14" fmla="*/ 398 w 626"/>
              <a:gd name="T15" fmla="*/ 38 h 698"/>
              <a:gd name="T16" fmla="*/ 210 w 626"/>
              <a:gd name="T17" fmla="*/ 21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6" h="698">
                <a:moveTo>
                  <a:pt x="210" y="218"/>
                </a:moveTo>
                <a:cubicBezTo>
                  <a:pt x="184" y="268"/>
                  <a:pt x="133" y="298"/>
                  <a:pt x="88" y="332"/>
                </a:cubicBezTo>
                <a:cubicBezTo>
                  <a:pt x="43" y="366"/>
                  <a:pt x="0" y="413"/>
                  <a:pt x="1" y="470"/>
                </a:cubicBezTo>
                <a:cubicBezTo>
                  <a:pt x="4" y="539"/>
                  <a:pt x="71" y="586"/>
                  <a:pt x="130" y="621"/>
                </a:cubicBezTo>
                <a:cubicBezTo>
                  <a:pt x="195" y="659"/>
                  <a:pt x="265" y="698"/>
                  <a:pt x="340" y="697"/>
                </a:cubicBezTo>
                <a:cubicBezTo>
                  <a:pt x="442" y="695"/>
                  <a:pt x="529" y="616"/>
                  <a:pt x="573" y="524"/>
                </a:cubicBezTo>
                <a:cubicBezTo>
                  <a:pt x="614" y="438"/>
                  <a:pt x="626" y="337"/>
                  <a:pt x="596" y="247"/>
                </a:cubicBezTo>
                <a:cubicBezTo>
                  <a:pt x="568" y="163"/>
                  <a:pt x="485" y="64"/>
                  <a:pt x="398" y="38"/>
                </a:cubicBezTo>
                <a:cubicBezTo>
                  <a:pt x="272" y="0"/>
                  <a:pt x="253" y="139"/>
                  <a:pt x="210" y="218"/>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latin typeface="Sitka Small" pitchFamily="2" charset="0"/>
            </a:endParaRPr>
          </a:p>
        </p:txBody>
      </p:sp>
      <p:pic>
        <p:nvPicPr>
          <p:cNvPr id="14" name="Picture Placeholder 13" descr="Graphical user interface, text, application, chat or text message&#10;&#10;Description automatically generated">
            <a:extLst>
              <a:ext uri="{FF2B5EF4-FFF2-40B4-BE49-F238E27FC236}">
                <a16:creationId xmlns:a16="http://schemas.microsoft.com/office/drawing/2014/main" id="{C0EAB56E-A76D-4749-A846-80C0CA9F015B}"/>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454" r="454"/>
          <a:stretch>
            <a:fillRect/>
          </a:stretch>
        </p:blipFill>
        <p:spPr>
          <a:xfrm>
            <a:off x="1008166" y="2960951"/>
            <a:ext cx="2801837" cy="6121210"/>
          </a:xfrm>
        </p:spPr>
      </p:pic>
      <p:pic>
        <p:nvPicPr>
          <p:cNvPr id="24" name="Picture Placeholder 23" descr="Graphical user interface, text, application, chat or text message&#10;&#10;Description automatically generated">
            <a:extLst>
              <a:ext uri="{FF2B5EF4-FFF2-40B4-BE49-F238E27FC236}">
                <a16:creationId xmlns:a16="http://schemas.microsoft.com/office/drawing/2014/main" id="{75AA22FE-4704-456A-99CE-D13784CA4859}"/>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l="454" r="454" b="1"/>
          <a:stretch/>
        </p:blipFill>
        <p:spPr>
          <a:xfrm>
            <a:off x="4665763" y="2960951"/>
            <a:ext cx="2801837" cy="6121137"/>
          </a:xfrm>
        </p:spPr>
      </p:pic>
      <p:pic>
        <p:nvPicPr>
          <p:cNvPr id="31" name="Picture Placeholder 30" descr="Graphical user interface, text, application, chat or text message&#10;&#10;Description automatically generated">
            <a:extLst>
              <a:ext uri="{FF2B5EF4-FFF2-40B4-BE49-F238E27FC236}">
                <a16:creationId xmlns:a16="http://schemas.microsoft.com/office/drawing/2014/main" id="{043EC005-35BC-42DB-A84A-7845E6C2E936}"/>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5354" r="5354"/>
          <a:stretch>
            <a:fillRect/>
          </a:stretch>
        </p:blipFill>
        <p:spPr>
          <a:xfrm>
            <a:off x="8323263" y="2960688"/>
            <a:ext cx="2801937" cy="6121400"/>
          </a:xfrm>
        </p:spPr>
      </p:pic>
      <p:sp>
        <p:nvSpPr>
          <p:cNvPr id="30" name="Oval 29">
            <a:extLst>
              <a:ext uri="{FF2B5EF4-FFF2-40B4-BE49-F238E27FC236}">
                <a16:creationId xmlns:a16="http://schemas.microsoft.com/office/drawing/2014/main" id="{4B1B5743-44D3-4620-A300-4810D89E8DF3}"/>
              </a:ext>
            </a:extLst>
          </p:cNvPr>
          <p:cNvSpPr/>
          <p:nvPr/>
        </p:nvSpPr>
        <p:spPr>
          <a:xfrm>
            <a:off x="1859746" y="138943"/>
            <a:ext cx="853552" cy="8535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Sitka Small" pitchFamily="2" charset="0"/>
            </a:endParaRPr>
          </a:p>
        </p:txBody>
      </p:sp>
      <p:sp>
        <p:nvSpPr>
          <p:cNvPr id="29" name="Freeform 272">
            <a:extLst>
              <a:ext uri="{FF2B5EF4-FFF2-40B4-BE49-F238E27FC236}">
                <a16:creationId xmlns:a16="http://schemas.microsoft.com/office/drawing/2014/main" id="{D93DC574-9016-4FD3-A914-12D2E0A50104}"/>
              </a:ext>
            </a:extLst>
          </p:cNvPr>
          <p:cNvSpPr>
            <a:spLocks noEditPoints="1"/>
          </p:cNvSpPr>
          <p:nvPr/>
        </p:nvSpPr>
        <p:spPr bwMode="auto">
          <a:xfrm>
            <a:off x="2031664" y="269370"/>
            <a:ext cx="509715" cy="509144"/>
          </a:xfrm>
          <a:custGeom>
            <a:avLst/>
            <a:gdLst>
              <a:gd name="T0" fmla="*/ 265 w 1638"/>
              <a:gd name="T1" fmla="*/ 1286 h 1637"/>
              <a:gd name="T2" fmla="*/ 265 w 1638"/>
              <a:gd name="T3" fmla="*/ 948 h 1637"/>
              <a:gd name="T4" fmla="*/ 265 w 1638"/>
              <a:gd name="T5" fmla="*/ 1190 h 1637"/>
              <a:gd name="T6" fmla="*/ 265 w 1638"/>
              <a:gd name="T7" fmla="*/ 1044 h 1637"/>
              <a:gd name="T8" fmla="*/ 538 w 1638"/>
              <a:gd name="T9" fmla="*/ 1508 h 1637"/>
              <a:gd name="T10" fmla="*/ 505 w 1638"/>
              <a:gd name="T11" fmla="*/ 1353 h 1637"/>
              <a:gd name="T12" fmla="*/ 342 w 1638"/>
              <a:gd name="T13" fmla="*/ 1294 h 1637"/>
              <a:gd name="T14" fmla="*/ 219 w 1638"/>
              <a:gd name="T15" fmla="*/ 1309 h 1637"/>
              <a:gd name="T16" fmla="*/ 61 w 1638"/>
              <a:gd name="T17" fmla="*/ 1316 h 1637"/>
              <a:gd name="T18" fmla="*/ 1 w 1638"/>
              <a:gd name="T19" fmla="*/ 1472 h 1637"/>
              <a:gd name="T20" fmla="*/ 406 w 1638"/>
              <a:gd name="T21" fmla="*/ 1637 h 1637"/>
              <a:gd name="T22" fmla="*/ 97 w 1638"/>
              <a:gd name="T23" fmla="*/ 1479 h 1637"/>
              <a:gd name="T24" fmla="*/ 128 w 1638"/>
              <a:gd name="T25" fmla="*/ 1386 h 1637"/>
              <a:gd name="T26" fmla="*/ 212 w 1638"/>
              <a:gd name="T27" fmla="*/ 1410 h 1637"/>
              <a:gd name="T28" fmla="*/ 399 w 1638"/>
              <a:gd name="T29" fmla="*/ 1379 h 1637"/>
              <a:gd name="T30" fmla="*/ 438 w 1638"/>
              <a:gd name="T31" fmla="*/ 1449 h 1637"/>
              <a:gd name="T32" fmla="*/ 434 w 1638"/>
              <a:gd name="T33" fmla="*/ 1533 h 1637"/>
              <a:gd name="T34" fmla="*/ 1196 w 1638"/>
              <a:gd name="T35" fmla="*/ 1117 h 1637"/>
              <a:gd name="T36" fmla="*/ 1534 w 1638"/>
              <a:gd name="T37" fmla="*/ 1117 h 1637"/>
              <a:gd name="T38" fmla="*/ 1196 w 1638"/>
              <a:gd name="T39" fmla="*/ 1117 h 1637"/>
              <a:gd name="T40" fmla="*/ 1438 w 1638"/>
              <a:gd name="T41" fmla="*/ 1117 h 1637"/>
              <a:gd name="T42" fmla="*/ 1293 w 1638"/>
              <a:gd name="T43" fmla="*/ 1117 h 1637"/>
              <a:gd name="T44" fmla="*/ 1604 w 1638"/>
              <a:gd name="T45" fmla="*/ 1353 h 1637"/>
              <a:gd name="T46" fmla="*/ 1442 w 1638"/>
              <a:gd name="T47" fmla="*/ 1294 h 1637"/>
              <a:gd name="T48" fmla="*/ 1319 w 1638"/>
              <a:gd name="T49" fmla="*/ 1309 h 1637"/>
              <a:gd name="T50" fmla="*/ 1161 w 1638"/>
              <a:gd name="T51" fmla="*/ 1316 h 1637"/>
              <a:gd name="T52" fmla="*/ 1101 w 1638"/>
              <a:gd name="T53" fmla="*/ 1472 h 1637"/>
              <a:gd name="T54" fmla="*/ 1506 w 1638"/>
              <a:gd name="T55" fmla="*/ 1637 h 1637"/>
              <a:gd name="T56" fmla="*/ 1632 w 1638"/>
              <a:gd name="T57" fmla="*/ 1433 h 1637"/>
              <a:gd name="T58" fmla="*/ 1204 w 1638"/>
              <a:gd name="T59" fmla="*/ 1533 h 1637"/>
              <a:gd name="T60" fmla="*/ 1207 w 1638"/>
              <a:gd name="T61" fmla="*/ 1422 h 1637"/>
              <a:gd name="T62" fmla="*/ 1246 w 1638"/>
              <a:gd name="T63" fmla="*/ 1377 h 1637"/>
              <a:gd name="T64" fmla="*/ 1471 w 1638"/>
              <a:gd name="T65" fmla="*/ 1390 h 1637"/>
              <a:gd name="T66" fmla="*/ 1521 w 1638"/>
              <a:gd name="T67" fmla="*/ 1400 h 1637"/>
              <a:gd name="T68" fmla="*/ 1541 w 1638"/>
              <a:gd name="T69" fmla="*/ 1479 h 1637"/>
              <a:gd name="T70" fmla="*/ 935 w 1638"/>
              <a:gd name="T71" fmla="*/ 288 h 1637"/>
              <a:gd name="T72" fmla="*/ 696 w 1638"/>
              <a:gd name="T73" fmla="*/ 49 h 1637"/>
              <a:gd name="T74" fmla="*/ 764 w 1638"/>
              <a:gd name="T75" fmla="*/ 117 h 1637"/>
              <a:gd name="T76" fmla="*/ 867 w 1638"/>
              <a:gd name="T77" fmla="*/ 220 h 1637"/>
              <a:gd name="T78" fmla="*/ 764 w 1638"/>
              <a:gd name="T79" fmla="*/ 117 h 1637"/>
              <a:gd name="T80" fmla="*/ 551 w 1638"/>
              <a:gd name="T81" fmla="*/ 523 h 1637"/>
              <a:gd name="T82" fmla="*/ 956 w 1638"/>
              <a:gd name="T83" fmla="*/ 689 h 1637"/>
              <a:gd name="T84" fmla="*/ 1082 w 1638"/>
              <a:gd name="T85" fmla="*/ 484 h 1637"/>
              <a:gd name="T86" fmla="*/ 984 w 1638"/>
              <a:gd name="T87" fmla="*/ 341 h 1637"/>
              <a:gd name="T88" fmla="*/ 846 w 1638"/>
              <a:gd name="T89" fmla="*/ 370 h 1637"/>
              <a:gd name="T90" fmla="*/ 706 w 1638"/>
              <a:gd name="T91" fmla="*/ 331 h 1637"/>
              <a:gd name="T92" fmla="*/ 647 w 1638"/>
              <a:gd name="T93" fmla="*/ 530 h 1637"/>
              <a:gd name="T94" fmla="*/ 678 w 1638"/>
              <a:gd name="T95" fmla="*/ 437 h 1637"/>
              <a:gd name="T96" fmla="*/ 762 w 1638"/>
              <a:gd name="T97" fmla="*/ 462 h 1637"/>
              <a:gd name="T98" fmla="*/ 949 w 1638"/>
              <a:gd name="T99" fmla="*/ 430 h 1637"/>
              <a:gd name="T100" fmla="*/ 987 w 1638"/>
              <a:gd name="T101" fmla="*/ 501 h 1637"/>
              <a:gd name="T102" fmla="*/ 984 w 1638"/>
              <a:gd name="T103" fmla="*/ 584 h 1637"/>
              <a:gd name="T104" fmla="*/ 646 w 1638"/>
              <a:gd name="T105" fmla="*/ 559 h 1637"/>
              <a:gd name="T106" fmla="*/ 966 w 1638"/>
              <a:gd name="T107" fmla="*/ 1525 h 1637"/>
              <a:gd name="T108" fmla="*/ 966 w 1638"/>
              <a:gd name="T109" fmla="*/ 1429 h 1637"/>
              <a:gd name="T110" fmla="*/ 525 w 1638"/>
              <a:gd name="T111" fmla="*/ 723 h 1637"/>
              <a:gd name="T112" fmla="*/ 386 w 1638"/>
              <a:gd name="T113" fmla="*/ 916 h 1637"/>
              <a:gd name="T114" fmla="*/ 1177 w 1638"/>
              <a:gd name="T115" fmla="*/ 905 h 1637"/>
              <a:gd name="T116" fmla="*/ 1255 w 1638"/>
              <a:gd name="T117" fmla="*/ 849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38" h="1637">
                <a:moveTo>
                  <a:pt x="146" y="998"/>
                </a:moveTo>
                <a:cubicBezTo>
                  <a:pt x="113" y="1031"/>
                  <a:pt x="97" y="1071"/>
                  <a:pt x="97" y="1117"/>
                </a:cubicBezTo>
                <a:cubicBezTo>
                  <a:pt x="97" y="1163"/>
                  <a:pt x="113" y="1204"/>
                  <a:pt x="146" y="1236"/>
                </a:cubicBezTo>
                <a:cubicBezTo>
                  <a:pt x="179" y="1269"/>
                  <a:pt x="219" y="1286"/>
                  <a:pt x="265" y="1286"/>
                </a:cubicBezTo>
                <a:cubicBezTo>
                  <a:pt x="312" y="1286"/>
                  <a:pt x="352" y="1269"/>
                  <a:pt x="385" y="1236"/>
                </a:cubicBezTo>
                <a:cubicBezTo>
                  <a:pt x="418" y="1204"/>
                  <a:pt x="434" y="1163"/>
                  <a:pt x="434" y="1117"/>
                </a:cubicBezTo>
                <a:cubicBezTo>
                  <a:pt x="434" y="1071"/>
                  <a:pt x="418" y="1031"/>
                  <a:pt x="385" y="998"/>
                </a:cubicBezTo>
                <a:cubicBezTo>
                  <a:pt x="352" y="965"/>
                  <a:pt x="312" y="948"/>
                  <a:pt x="265" y="948"/>
                </a:cubicBezTo>
                <a:cubicBezTo>
                  <a:pt x="219" y="948"/>
                  <a:pt x="179" y="965"/>
                  <a:pt x="146" y="998"/>
                </a:cubicBezTo>
                <a:close/>
                <a:moveTo>
                  <a:pt x="338" y="1117"/>
                </a:moveTo>
                <a:cubicBezTo>
                  <a:pt x="338" y="1138"/>
                  <a:pt x="331" y="1154"/>
                  <a:pt x="317" y="1168"/>
                </a:cubicBezTo>
                <a:cubicBezTo>
                  <a:pt x="302" y="1183"/>
                  <a:pt x="286" y="1190"/>
                  <a:pt x="265" y="1190"/>
                </a:cubicBezTo>
                <a:cubicBezTo>
                  <a:pt x="245" y="1190"/>
                  <a:pt x="229" y="1183"/>
                  <a:pt x="214" y="1168"/>
                </a:cubicBezTo>
                <a:cubicBezTo>
                  <a:pt x="200" y="1154"/>
                  <a:pt x="193" y="1138"/>
                  <a:pt x="193" y="1117"/>
                </a:cubicBezTo>
                <a:cubicBezTo>
                  <a:pt x="193" y="1097"/>
                  <a:pt x="200" y="1080"/>
                  <a:pt x="214" y="1066"/>
                </a:cubicBezTo>
                <a:cubicBezTo>
                  <a:pt x="229" y="1051"/>
                  <a:pt x="245" y="1044"/>
                  <a:pt x="265" y="1044"/>
                </a:cubicBezTo>
                <a:cubicBezTo>
                  <a:pt x="286" y="1044"/>
                  <a:pt x="302" y="1051"/>
                  <a:pt x="317" y="1066"/>
                </a:cubicBezTo>
                <a:cubicBezTo>
                  <a:pt x="331" y="1080"/>
                  <a:pt x="338" y="1097"/>
                  <a:pt x="338" y="1117"/>
                </a:cubicBezTo>
                <a:close/>
                <a:moveTo>
                  <a:pt x="501" y="1602"/>
                </a:moveTo>
                <a:cubicBezTo>
                  <a:pt x="518" y="1586"/>
                  <a:pt x="538" y="1556"/>
                  <a:pt x="538" y="1508"/>
                </a:cubicBezTo>
                <a:cubicBezTo>
                  <a:pt x="538" y="1496"/>
                  <a:pt x="538" y="1484"/>
                  <a:pt x="537" y="1472"/>
                </a:cubicBezTo>
                <a:cubicBezTo>
                  <a:pt x="536" y="1460"/>
                  <a:pt x="535" y="1446"/>
                  <a:pt x="532" y="1433"/>
                </a:cubicBezTo>
                <a:cubicBezTo>
                  <a:pt x="530" y="1418"/>
                  <a:pt x="526" y="1405"/>
                  <a:pt x="522" y="1392"/>
                </a:cubicBezTo>
                <a:cubicBezTo>
                  <a:pt x="518" y="1379"/>
                  <a:pt x="512" y="1365"/>
                  <a:pt x="505" y="1353"/>
                </a:cubicBezTo>
                <a:cubicBezTo>
                  <a:pt x="497" y="1339"/>
                  <a:pt x="487" y="1326"/>
                  <a:pt x="477" y="1316"/>
                </a:cubicBezTo>
                <a:cubicBezTo>
                  <a:pt x="465" y="1305"/>
                  <a:pt x="451" y="1296"/>
                  <a:pt x="434" y="1289"/>
                </a:cubicBezTo>
                <a:cubicBezTo>
                  <a:pt x="418" y="1283"/>
                  <a:pt x="400" y="1280"/>
                  <a:pt x="382" y="1280"/>
                </a:cubicBezTo>
                <a:cubicBezTo>
                  <a:pt x="366" y="1280"/>
                  <a:pt x="353" y="1287"/>
                  <a:pt x="342" y="1294"/>
                </a:cubicBezTo>
                <a:cubicBezTo>
                  <a:pt x="335" y="1299"/>
                  <a:pt x="328" y="1304"/>
                  <a:pt x="319" y="1309"/>
                </a:cubicBezTo>
                <a:cubicBezTo>
                  <a:pt x="316" y="1311"/>
                  <a:pt x="309" y="1315"/>
                  <a:pt x="296" y="1319"/>
                </a:cubicBezTo>
                <a:cubicBezTo>
                  <a:pt x="278" y="1325"/>
                  <a:pt x="260" y="1325"/>
                  <a:pt x="242" y="1319"/>
                </a:cubicBezTo>
                <a:cubicBezTo>
                  <a:pt x="229" y="1315"/>
                  <a:pt x="223" y="1311"/>
                  <a:pt x="219" y="1309"/>
                </a:cubicBezTo>
                <a:cubicBezTo>
                  <a:pt x="210" y="1304"/>
                  <a:pt x="203" y="1299"/>
                  <a:pt x="196" y="1294"/>
                </a:cubicBezTo>
                <a:cubicBezTo>
                  <a:pt x="185" y="1287"/>
                  <a:pt x="172" y="1280"/>
                  <a:pt x="157" y="1280"/>
                </a:cubicBezTo>
                <a:cubicBezTo>
                  <a:pt x="138" y="1280"/>
                  <a:pt x="120" y="1283"/>
                  <a:pt x="104" y="1289"/>
                </a:cubicBezTo>
                <a:cubicBezTo>
                  <a:pt x="87" y="1296"/>
                  <a:pt x="73" y="1305"/>
                  <a:pt x="61" y="1316"/>
                </a:cubicBezTo>
                <a:cubicBezTo>
                  <a:pt x="51" y="1326"/>
                  <a:pt x="41" y="1339"/>
                  <a:pt x="33" y="1353"/>
                </a:cubicBezTo>
                <a:cubicBezTo>
                  <a:pt x="26" y="1365"/>
                  <a:pt x="20" y="1379"/>
                  <a:pt x="16" y="1392"/>
                </a:cubicBezTo>
                <a:cubicBezTo>
                  <a:pt x="12" y="1405"/>
                  <a:pt x="9" y="1418"/>
                  <a:pt x="6" y="1433"/>
                </a:cubicBezTo>
                <a:cubicBezTo>
                  <a:pt x="3" y="1446"/>
                  <a:pt x="2" y="1460"/>
                  <a:pt x="1" y="1472"/>
                </a:cubicBezTo>
                <a:cubicBezTo>
                  <a:pt x="0" y="1484"/>
                  <a:pt x="0" y="1496"/>
                  <a:pt x="0" y="1508"/>
                </a:cubicBezTo>
                <a:cubicBezTo>
                  <a:pt x="0" y="1556"/>
                  <a:pt x="20" y="1586"/>
                  <a:pt x="38" y="1602"/>
                </a:cubicBezTo>
                <a:cubicBezTo>
                  <a:pt x="62" y="1625"/>
                  <a:pt x="94" y="1637"/>
                  <a:pt x="132" y="1637"/>
                </a:cubicBezTo>
                <a:cubicBezTo>
                  <a:pt x="406" y="1637"/>
                  <a:pt x="406" y="1637"/>
                  <a:pt x="406" y="1637"/>
                </a:cubicBezTo>
                <a:cubicBezTo>
                  <a:pt x="444" y="1637"/>
                  <a:pt x="476" y="1625"/>
                  <a:pt x="501" y="1602"/>
                </a:cubicBezTo>
                <a:close/>
                <a:moveTo>
                  <a:pt x="104" y="1533"/>
                </a:moveTo>
                <a:cubicBezTo>
                  <a:pt x="100" y="1529"/>
                  <a:pt x="96" y="1523"/>
                  <a:pt x="96" y="1508"/>
                </a:cubicBezTo>
                <a:cubicBezTo>
                  <a:pt x="96" y="1498"/>
                  <a:pt x="96" y="1488"/>
                  <a:pt x="97" y="1479"/>
                </a:cubicBezTo>
                <a:cubicBezTo>
                  <a:pt x="97" y="1470"/>
                  <a:pt x="99" y="1460"/>
                  <a:pt x="101" y="1450"/>
                </a:cubicBezTo>
                <a:cubicBezTo>
                  <a:pt x="102" y="1439"/>
                  <a:pt x="105" y="1430"/>
                  <a:pt x="107" y="1422"/>
                </a:cubicBezTo>
                <a:cubicBezTo>
                  <a:pt x="110" y="1414"/>
                  <a:pt x="113" y="1407"/>
                  <a:pt x="117" y="1400"/>
                </a:cubicBezTo>
                <a:cubicBezTo>
                  <a:pt x="120" y="1394"/>
                  <a:pt x="124" y="1389"/>
                  <a:pt x="128" y="1386"/>
                </a:cubicBezTo>
                <a:cubicBezTo>
                  <a:pt x="131" y="1383"/>
                  <a:pt x="134" y="1381"/>
                  <a:pt x="139" y="1379"/>
                </a:cubicBezTo>
                <a:cubicBezTo>
                  <a:pt x="141" y="1378"/>
                  <a:pt x="144" y="1377"/>
                  <a:pt x="146" y="1377"/>
                </a:cubicBezTo>
                <a:cubicBezTo>
                  <a:pt x="153" y="1381"/>
                  <a:pt x="160" y="1385"/>
                  <a:pt x="167" y="1390"/>
                </a:cubicBezTo>
                <a:cubicBezTo>
                  <a:pt x="180" y="1398"/>
                  <a:pt x="194" y="1405"/>
                  <a:pt x="212" y="1410"/>
                </a:cubicBezTo>
                <a:cubicBezTo>
                  <a:pt x="250" y="1422"/>
                  <a:pt x="288" y="1422"/>
                  <a:pt x="326" y="1410"/>
                </a:cubicBezTo>
                <a:cubicBezTo>
                  <a:pt x="344" y="1405"/>
                  <a:pt x="358" y="1398"/>
                  <a:pt x="371" y="1390"/>
                </a:cubicBezTo>
                <a:cubicBezTo>
                  <a:pt x="378" y="1385"/>
                  <a:pt x="385" y="1381"/>
                  <a:pt x="392" y="1377"/>
                </a:cubicBezTo>
                <a:cubicBezTo>
                  <a:pt x="394" y="1377"/>
                  <a:pt x="397" y="1378"/>
                  <a:pt x="399" y="1379"/>
                </a:cubicBezTo>
                <a:cubicBezTo>
                  <a:pt x="404" y="1381"/>
                  <a:pt x="407" y="1383"/>
                  <a:pt x="410" y="1386"/>
                </a:cubicBezTo>
                <a:cubicBezTo>
                  <a:pt x="414" y="1389"/>
                  <a:pt x="418" y="1394"/>
                  <a:pt x="421" y="1400"/>
                </a:cubicBezTo>
                <a:cubicBezTo>
                  <a:pt x="425" y="1407"/>
                  <a:pt x="428" y="1414"/>
                  <a:pt x="431" y="1422"/>
                </a:cubicBezTo>
                <a:cubicBezTo>
                  <a:pt x="433" y="1430"/>
                  <a:pt x="436" y="1439"/>
                  <a:pt x="438" y="1449"/>
                </a:cubicBezTo>
                <a:cubicBezTo>
                  <a:pt x="439" y="1460"/>
                  <a:pt x="441" y="1470"/>
                  <a:pt x="441" y="1479"/>
                </a:cubicBezTo>
                <a:cubicBezTo>
                  <a:pt x="441" y="1479"/>
                  <a:pt x="441" y="1479"/>
                  <a:pt x="441" y="1479"/>
                </a:cubicBezTo>
                <a:cubicBezTo>
                  <a:pt x="442" y="1488"/>
                  <a:pt x="442" y="1498"/>
                  <a:pt x="442" y="1508"/>
                </a:cubicBezTo>
                <a:cubicBezTo>
                  <a:pt x="442" y="1523"/>
                  <a:pt x="438" y="1529"/>
                  <a:pt x="434" y="1533"/>
                </a:cubicBezTo>
                <a:cubicBezTo>
                  <a:pt x="430" y="1536"/>
                  <a:pt x="423" y="1541"/>
                  <a:pt x="406" y="1541"/>
                </a:cubicBezTo>
                <a:cubicBezTo>
                  <a:pt x="132" y="1541"/>
                  <a:pt x="132" y="1541"/>
                  <a:pt x="132" y="1541"/>
                </a:cubicBezTo>
                <a:cubicBezTo>
                  <a:pt x="115" y="1541"/>
                  <a:pt x="108" y="1536"/>
                  <a:pt x="104" y="1533"/>
                </a:cubicBezTo>
                <a:close/>
                <a:moveTo>
                  <a:pt x="1196" y="1117"/>
                </a:moveTo>
                <a:cubicBezTo>
                  <a:pt x="1196" y="1163"/>
                  <a:pt x="1213" y="1204"/>
                  <a:pt x="1246" y="1236"/>
                </a:cubicBezTo>
                <a:cubicBezTo>
                  <a:pt x="1279" y="1269"/>
                  <a:pt x="1319" y="1286"/>
                  <a:pt x="1365" y="1286"/>
                </a:cubicBezTo>
                <a:cubicBezTo>
                  <a:pt x="1412" y="1286"/>
                  <a:pt x="1452" y="1269"/>
                  <a:pt x="1484" y="1236"/>
                </a:cubicBezTo>
                <a:cubicBezTo>
                  <a:pt x="1517" y="1204"/>
                  <a:pt x="1534" y="1163"/>
                  <a:pt x="1534" y="1117"/>
                </a:cubicBezTo>
                <a:cubicBezTo>
                  <a:pt x="1534" y="1071"/>
                  <a:pt x="1517" y="1031"/>
                  <a:pt x="1484" y="998"/>
                </a:cubicBezTo>
                <a:cubicBezTo>
                  <a:pt x="1452" y="965"/>
                  <a:pt x="1412" y="948"/>
                  <a:pt x="1365" y="948"/>
                </a:cubicBezTo>
                <a:cubicBezTo>
                  <a:pt x="1319" y="948"/>
                  <a:pt x="1279" y="965"/>
                  <a:pt x="1246" y="998"/>
                </a:cubicBezTo>
                <a:cubicBezTo>
                  <a:pt x="1213" y="1031"/>
                  <a:pt x="1196" y="1071"/>
                  <a:pt x="1196" y="1117"/>
                </a:cubicBezTo>
                <a:close/>
                <a:moveTo>
                  <a:pt x="1314" y="1066"/>
                </a:moveTo>
                <a:cubicBezTo>
                  <a:pt x="1328" y="1051"/>
                  <a:pt x="1345" y="1044"/>
                  <a:pt x="1365" y="1044"/>
                </a:cubicBezTo>
                <a:cubicBezTo>
                  <a:pt x="1386" y="1044"/>
                  <a:pt x="1402" y="1051"/>
                  <a:pt x="1417" y="1066"/>
                </a:cubicBezTo>
                <a:cubicBezTo>
                  <a:pt x="1431" y="1080"/>
                  <a:pt x="1438" y="1097"/>
                  <a:pt x="1438" y="1117"/>
                </a:cubicBezTo>
                <a:cubicBezTo>
                  <a:pt x="1438" y="1138"/>
                  <a:pt x="1431" y="1154"/>
                  <a:pt x="1417" y="1168"/>
                </a:cubicBezTo>
                <a:cubicBezTo>
                  <a:pt x="1402" y="1183"/>
                  <a:pt x="1386" y="1190"/>
                  <a:pt x="1365" y="1190"/>
                </a:cubicBezTo>
                <a:cubicBezTo>
                  <a:pt x="1345" y="1190"/>
                  <a:pt x="1328" y="1183"/>
                  <a:pt x="1314" y="1168"/>
                </a:cubicBezTo>
                <a:cubicBezTo>
                  <a:pt x="1299" y="1154"/>
                  <a:pt x="1293" y="1138"/>
                  <a:pt x="1293" y="1117"/>
                </a:cubicBezTo>
                <a:cubicBezTo>
                  <a:pt x="1293" y="1097"/>
                  <a:pt x="1299" y="1080"/>
                  <a:pt x="1314" y="1066"/>
                </a:cubicBezTo>
                <a:close/>
                <a:moveTo>
                  <a:pt x="1632" y="1433"/>
                </a:moveTo>
                <a:cubicBezTo>
                  <a:pt x="1629" y="1418"/>
                  <a:pt x="1626" y="1405"/>
                  <a:pt x="1622" y="1392"/>
                </a:cubicBezTo>
                <a:cubicBezTo>
                  <a:pt x="1618" y="1379"/>
                  <a:pt x="1612" y="1365"/>
                  <a:pt x="1604" y="1353"/>
                </a:cubicBezTo>
                <a:cubicBezTo>
                  <a:pt x="1597" y="1339"/>
                  <a:pt x="1587" y="1326"/>
                  <a:pt x="1576" y="1316"/>
                </a:cubicBezTo>
                <a:cubicBezTo>
                  <a:pt x="1565" y="1305"/>
                  <a:pt x="1550" y="1296"/>
                  <a:pt x="1534" y="1289"/>
                </a:cubicBezTo>
                <a:cubicBezTo>
                  <a:pt x="1518" y="1283"/>
                  <a:pt x="1500" y="1280"/>
                  <a:pt x="1481" y="1280"/>
                </a:cubicBezTo>
                <a:cubicBezTo>
                  <a:pt x="1466" y="1280"/>
                  <a:pt x="1453" y="1287"/>
                  <a:pt x="1442" y="1294"/>
                </a:cubicBezTo>
                <a:cubicBezTo>
                  <a:pt x="1435" y="1299"/>
                  <a:pt x="1427" y="1304"/>
                  <a:pt x="1419" y="1309"/>
                </a:cubicBezTo>
                <a:cubicBezTo>
                  <a:pt x="1415" y="1311"/>
                  <a:pt x="1408" y="1315"/>
                  <a:pt x="1396" y="1319"/>
                </a:cubicBezTo>
                <a:cubicBezTo>
                  <a:pt x="1378" y="1325"/>
                  <a:pt x="1360" y="1325"/>
                  <a:pt x="1342" y="1319"/>
                </a:cubicBezTo>
                <a:cubicBezTo>
                  <a:pt x="1329" y="1315"/>
                  <a:pt x="1322" y="1311"/>
                  <a:pt x="1319" y="1309"/>
                </a:cubicBezTo>
                <a:cubicBezTo>
                  <a:pt x="1310" y="1304"/>
                  <a:pt x="1302" y="1299"/>
                  <a:pt x="1296" y="1294"/>
                </a:cubicBezTo>
                <a:cubicBezTo>
                  <a:pt x="1284" y="1287"/>
                  <a:pt x="1272" y="1280"/>
                  <a:pt x="1256" y="1280"/>
                </a:cubicBezTo>
                <a:cubicBezTo>
                  <a:pt x="1237" y="1280"/>
                  <a:pt x="1220" y="1283"/>
                  <a:pt x="1204" y="1289"/>
                </a:cubicBezTo>
                <a:cubicBezTo>
                  <a:pt x="1187" y="1296"/>
                  <a:pt x="1173" y="1305"/>
                  <a:pt x="1161" y="1316"/>
                </a:cubicBezTo>
                <a:cubicBezTo>
                  <a:pt x="1150" y="1326"/>
                  <a:pt x="1141" y="1339"/>
                  <a:pt x="1133" y="1353"/>
                </a:cubicBezTo>
                <a:cubicBezTo>
                  <a:pt x="1126" y="1365"/>
                  <a:pt x="1120" y="1379"/>
                  <a:pt x="1116" y="1392"/>
                </a:cubicBezTo>
                <a:cubicBezTo>
                  <a:pt x="1112" y="1405"/>
                  <a:pt x="1108" y="1418"/>
                  <a:pt x="1106" y="1433"/>
                </a:cubicBezTo>
                <a:cubicBezTo>
                  <a:pt x="1103" y="1446"/>
                  <a:pt x="1102" y="1460"/>
                  <a:pt x="1101" y="1472"/>
                </a:cubicBezTo>
                <a:cubicBezTo>
                  <a:pt x="1100" y="1484"/>
                  <a:pt x="1099" y="1496"/>
                  <a:pt x="1099" y="1508"/>
                </a:cubicBezTo>
                <a:cubicBezTo>
                  <a:pt x="1099" y="1556"/>
                  <a:pt x="1120" y="1586"/>
                  <a:pt x="1137" y="1602"/>
                </a:cubicBezTo>
                <a:cubicBezTo>
                  <a:pt x="1162" y="1625"/>
                  <a:pt x="1193" y="1637"/>
                  <a:pt x="1231" y="1637"/>
                </a:cubicBezTo>
                <a:cubicBezTo>
                  <a:pt x="1506" y="1637"/>
                  <a:pt x="1506" y="1637"/>
                  <a:pt x="1506" y="1637"/>
                </a:cubicBezTo>
                <a:cubicBezTo>
                  <a:pt x="1544" y="1637"/>
                  <a:pt x="1576" y="1625"/>
                  <a:pt x="1600" y="1602"/>
                </a:cubicBezTo>
                <a:cubicBezTo>
                  <a:pt x="1618" y="1586"/>
                  <a:pt x="1638" y="1556"/>
                  <a:pt x="1638" y="1508"/>
                </a:cubicBezTo>
                <a:cubicBezTo>
                  <a:pt x="1638" y="1496"/>
                  <a:pt x="1638" y="1484"/>
                  <a:pt x="1637" y="1472"/>
                </a:cubicBezTo>
                <a:cubicBezTo>
                  <a:pt x="1636" y="1460"/>
                  <a:pt x="1634" y="1446"/>
                  <a:pt x="1632" y="1433"/>
                </a:cubicBezTo>
                <a:close/>
                <a:moveTo>
                  <a:pt x="1534" y="1533"/>
                </a:moveTo>
                <a:cubicBezTo>
                  <a:pt x="1530" y="1536"/>
                  <a:pt x="1523" y="1541"/>
                  <a:pt x="1506" y="1541"/>
                </a:cubicBezTo>
                <a:cubicBezTo>
                  <a:pt x="1231" y="1541"/>
                  <a:pt x="1231" y="1541"/>
                  <a:pt x="1231" y="1541"/>
                </a:cubicBezTo>
                <a:cubicBezTo>
                  <a:pt x="1215" y="1541"/>
                  <a:pt x="1207" y="1536"/>
                  <a:pt x="1204" y="1533"/>
                </a:cubicBezTo>
                <a:cubicBezTo>
                  <a:pt x="1200" y="1529"/>
                  <a:pt x="1196" y="1523"/>
                  <a:pt x="1196" y="1508"/>
                </a:cubicBezTo>
                <a:cubicBezTo>
                  <a:pt x="1196" y="1498"/>
                  <a:pt x="1196" y="1488"/>
                  <a:pt x="1197" y="1479"/>
                </a:cubicBezTo>
                <a:cubicBezTo>
                  <a:pt x="1197" y="1470"/>
                  <a:pt x="1198" y="1460"/>
                  <a:pt x="1200" y="1450"/>
                </a:cubicBezTo>
                <a:cubicBezTo>
                  <a:pt x="1202" y="1439"/>
                  <a:pt x="1204" y="1430"/>
                  <a:pt x="1207" y="1422"/>
                </a:cubicBezTo>
                <a:cubicBezTo>
                  <a:pt x="1209" y="1414"/>
                  <a:pt x="1213" y="1407"/>
                  <a:pt x="1217" y="1400"/>
                </a:cubicBezTo>
                <a:cubicBezTo>
                  <a:pt x="1220" y="1394"/>
                  <a:pt x="1224" y="1389"/>
                  <a:pt x="1228" y="1386"/>
                </a:cubicBezTo>
                <a:cubicBezTo>
                  <a:pt x="1230" y="1383"/>
                  <a:pt x="1234" y="1381"/>
                  <a:pt x="1239" y="1379"/>
                </a:cubicBezTo>
                <a:cubicBezTo>
                  <a:pt x="1241" y="1378"/>
                  <a:pt x="1244" y="1377"/>
                  <a:pt x="1246" y="1377"/>
                </a:cubicBezTo>
                <a:cubicBezTo>
                  <a:pt x="1252" y="1381"/>
                  <a:pt x="1259" y="1385"/>
                  <a:pt x="1267" y="1390"/>
                </a:cubicBezTo>
                <a:cubicBezTo>
                  <a:pt x="1279" y="1398"/>
                  <a:pt x="1294" y="1405"/>
                  <a:pt x="1312" y="1410"/>
                </a:cubicBezTo>
                <a:cubicBezTo>
                  <a:pt x="1349" y="1422"/>
                  <a:pt x="1388" y="1422"/>
                  <a:pt x="1425" y="1410"/>
                </a:cubicBezTo>
                <a:cubicBezTo>
                  <a:pt x="1443" y="1405"/>
                  <a:pt x="1458" y="1398"/>
                  <a:pt x="1471" y="1390"/>
                </a:cubicBezTo>
                <a:cubicBezTo>
                  <a:pt x="1478" y="1385"/>
                  <a:pt x="1485" y="1381"/>
                  <a:pt x="1491" y="1377"/>
                </a:cubicBezTo>
                <a:cubicBezTo>
                  <a:pt x="1494" y="1377"/>
                  <a:pt x="1496" y="1378"/>
                  <a:pt x="1499" y="1379"/>
                </a:cubicBezTo>
                <a:cubicBezTo>
                  <a:pt x="1503" y="1381"/>
                  <a:pt x="1507" y="1383"/>
                  <a:pt x="1510" y="1386"/>
                </a:cubicBezTo>
                <a:cubicBezTo>
                  <a:pt x="1514" y="1389"/>
                  <a:pt x="1518" y="1394"/>
                  <a:pt x="1521" y="1400"/>
                </a:cubicBezTo>
                <a:cubicBezTo>
                  <a:pt x="1525" y="1407"/>
                  <a:pt x="1528" y="1414"/>
                  <a:pt x="1530" y="1422"/>
                </a:cubicBezTo>
                <a:cubicBezTo>
                  <a:pt x="1533" y="1430"/>
                  <a:pt x="1535" y="1439"/>
                  <a:pt x="1537" y="1449"/>
                </a:cubicBezTo>
                <a:cubicBezTo>
                  <a:pt x="1539" y="1460"/>
                  <a:pt x="1540" y="1470"/>
                  <a:pt x="1541" y="1479"/>
                </a:cubicBezTo>
                <a:cubicBezTo>
                  <a:pt x="1541" y="1479"/>
                  <a:pt x="1541" y="1479"/>
                  <a:pt x="1541" y="1479"/>
                </a:cubicBezTo>
                <a:cubicBezTo>
                  <a:pt x="1542" y="1488"/>
                  <a:pt x="1542" y="1498"/>
                  <a:pt x="1542" y="1508"/>
                </a:cubicBezTo>
                <a:cubicBezTo>
                  <a:pt x="1542" y="1523"/>
                  <a:pt x="1538" y="1529"/>
                  <a:pt x="1534" y="1533"/>
                </a:cubicBezTo>
                <a:close/>
                <a:moveTo>
                  <a:pt x="815" y="337"/>
                </a:moveTo>
                <a:cubicBezTo>
                  <a:pt x="862" y="337"/>
                  <a:pt x="902" y="321"/>
                  <a:pt x="935" y="288"/>
                </a:cubicBezTo>
                <a:cubicBezTo>
                  <a:pt x="967" y="255"/>
                  <a:pt x="984" y="215"/>
                  <a:pt x="984" y="169"/>
                </a:cubicBezTo>
                <a:cubicBezTo>
                  <a:pt x="984" y="122"/>
                  <a:pt x="967" y="82"/>
                  <a:pt x="935" y="49"/>
                </a:cubicBezTo>
                <a:cubicBezTo>
                  <a:pt x="902" y="16"/>
                  <a:pt x="862" y="0"/>
                  <a:pt x="815" y="0"/>
                </a:cubicBezTo>
                <a:cubicBezTo>
                  <a:pt x="769" y="0"/>
                  <a:pt x="729" y="16"/>
                  <a:pt x="696" y="49"/>
                </a:cubicBezTo>
                <a:cubicBezTo>
                  <a:pt x="663" y="82"/>
                  <a:pt x="647" y="122"/>
                  <a:pt x="647" y="169"/>
                </a:cubicBezTo>
                <a:cubicBezTo>
                  <a:pt x="647" y="215"/>
                  <a:pt x="663" y="255"/>
                  <a:pt x="696" y="288"/>
                </a:cubicBezTo>
                <a:cubicBezTo>
                  <a:pt x="729" y="321"/>
                  <a:pt x="769" y="337"/>
                  <a:pt x="815" y="337"/>
                </a:cubicBezTo>
                <a:close/>
                <a:moveTo>
                  <a:pt x="764" y="117"/>
                </a:moveTo>
                <a:cubicBezTo>
                  <a:pt x="778" y="103"/>
                  <a:pt x="795" y="96"/>
                  <a:pt x="815" y="96"/>
                </a:cubicBezTo>
                <a:cubicBezTo>
                  <a:pt x="836" y="96"/>
                  <a:pt x="852" y="103"/>
                  <a:pt x="867" y="117"/>
                </a:cubicBezTo>
                <a:cubicBezTo>
                  <a:pt x="881" y="132"/>
                  <a:pt x="888" y="148"/>
                  <a:pt x="888" y="169"/>
                </a:cubicBezTo>
                <a:cubicBezTo>
                  <a:pt x="888" y="189"/>
                  <a:pt x="881" y="205"/>
                  <a:pt x="867" y="220"/>
                </a:cubicBezTo>
                <a:cubicBezTo>
                  <a:pt x="852" y="234"/>
                  <a:pt x="836" y="241"/>
                  <a:pt x="815" y="241"/>
                </a:cubicBezTo>
                <a:cubicBezTo>
                  <a:pt x="795" y="241"/>
                  <a:pt x="778" y="234"/>
                  <a:pt x="764" y="220"/>
                </a:cubicBezTo>
                <a:cubicBezTo>
                  <a:pt x="749" y="205"/>
                  <a:pt x="743" y="189"/>
                  <a:pt x="743" y="169"/>
                </a:cubicBezTo>
                <a:cubicBezTo>
                  <a:pt x="743" y="148"/>
                  <a:pt x="749" y="132"/>
                  <a:pt x="764" y="117"/>
                </a:cubicBezTo>
                <a:close/>
                <a:moveTo>
                  <a:pt x="583" y="404"/>
                </a:moveTo>
                <a:cubicBezTo>
                  <a:pt x="576" y="417"/>
                  <a:pt x="570" y="430"/>
                  <a:pt x="566" y="444"/>
                </a:cubicBezTo>
                <a:cubicBezTo>
                  <a:pt x="562" y="456"/>
                  <a:pt x="558" y="470"/>
                  <a:pt x="556" y="484"/>
                </a:cubicBezTo>
                <a:cubicBezTo>
                  <a:pt x="553" y="498"/>
                  <a:pt x="552" y="511"/>
                  <a:pt x="551" y="523"/>
                </a:cubicBezTo>
                <a:cubicBezTo>
                  <a:pt x="550" y="535"/>
                  <a:pt x="550" y="547"/>
                  <a:pt x="550" y="559"/>
                </a:cubicBezTo>
                <a:cubicBezTo>
                  <a:pt x="550" y="607"/>
                  <a:pt x="570" y="637"/>
                  <a:pt x="587" y="654"/>
                </a:cubicBezTo>
                <a:cubicBezTo>
                  <a:pt x="612" y="677"/>
                  <a:pt x="644" y="689"/>
                  <a:pt x="682" y="689"/>
                </a:cubicBezTo>
                <a:cubicBezTo>
                  <a:pt x="956" y="689"/>
                  <a:pt x="956" y="689"/>
                  <a:pt x="956" y="689"/>
                </a:cubicBezTo>
                <a:cubicBezTo>
                  <a:pt x="994" y="689"/>
                  <a:pt x="1026" y="677"/>
                  <a:pt x="1050" y="654"/>
                </a:cubicBezTo>
                <a:cubicBezTo>
                  <a:pt x="1068" y="637"/>
                  <a:pt x="1088" y="607"/>
                  <a:pt x="1088" y="559"/>
                </a:cubicBezTo>
                <a:cubicBezTo>
                  <a:pt x="1088" y="547"/>
                  <a:pt x="1088" y="535"/>
                  <a:pt x="1087" y="523"/>
                </a:cubicBezTo>
                <a:cubicBezTo>
                  <a:pt x="1086" y="511"/>
                  <a:pt x="1084" y="498"/>
                  <a:pt x="1082" y="484"/>
                </a:cubicBezTo>
                <a:cubicBezTo>
                  <a:pt x="1079" y="470"/>
                  <a:pt x="1076" y="456"/>
                  <a:pt x="1072" y="444"/>
                </a:cubicBezTo>
                <a:cubicBezTo>
                  <a:pt x="1068" y="430"/>
                  <a:pt x="1062" y="417"/>
                  <a:pt x="1055" y="404"/>
                </a:cubicBezTo>
                <a:cubicBezTo>
                  <a:pt x="1047" y="390"/>
                  <a:pt x="1037" y="378"/>
                  <a:pt x="1027" y="368"/>
                </a:cubicBezTo>
                <a:cubicBezTo>
                  <a:pt x="1015" y="356"/>
                  <a:pt x="1000" y="347"/>
                  <a:pt x="984" y="341"/>
                </a:cubicBezTo>
                <a:cubicBezTo>
                  <a:pt x="968" y="334"/>
                  <a:pt x="950" y="331"/>
                  <a:pt x="931" y="331"/>
                </a:cubicBezTo>
                <a:cubicBezTo>
                  <a:pt x="916" y="331"/>
                  <a:pt x="903" y="338"/>
                  <a:pt x="892" y="346"/>
                </a:cubicBezTo>
                <a:cubicBezTo>
                  <a:pt x="885" y="350"/>
                  <a:pt x="877" y="355"/>
                  <a:pt x="869" y="360"/>
                </a:cubicBezTo>
                <a:cubicBezTo>
                  <a:pt x="865" y="363"/>
                  <a:pt x="858" y="366"/>
                  <a:pt x="846" y="370"/>
                </a:cubicBezTo>
                <a:cubicBezTo>
                  <a:pt x="828" y="376"/>
                  <a:pt x="810" y="376"/>
                  <a:pt x="792" y="370"/>
                </a:cubicBezTo>
                <a:cubicBezTo>
                  <a:pt x="779" y="366"/>
                  <a:pt x="772" y="363"/>
                  <a:pt x="769" y="361"/>
                </a:cubicBezTo>
                <a:cubicBezTo>
                  <a:pt x="760" y="355"/>
                  <a:pt x="753" y="350"/>
                  <a:pt x="746" y="346"/>
                </a:cubicBezTo>
                <a:cubicBezTo>
                  <a:pt x="734" y="338"/>
                  <a:pt x="722" y="331"/>
                  <a:pt x="706" y="331"/>
                </a:cubicBezTo>
                <a:cubicBezTo>
                  <a:pt x="688" y="331"/>
                  <a:pt x="670" y="334"/>
                  <a:pt x="654" y="341"/>
                </a:cubicBezTo>
                <a:cubicBezTo>
                  <a:pt x="637" y="347"/>
                  <a:pt x="623" y="356"/>
                  <a:pt x="611" y="368"/>
                </a:cubicBezTo>
                <a:cubicBezTo>
                  <a:pt x="601" y="378"/>
                  <a:pt x="591" y="390"/>
                  <a:pt x="583" y="404"/>
                </a:cubicBezTo>
                <a:close/>
                <a:moveTo>
                  <a:pt x="647" y="530"/>
                </a:moveTo>
                <a:cubicBezTo>
                  <a:pt x="647" y="521"/>
                  <a:pt x="649" y="511"/>
                  <a:pt x="650" y="501"/>
                </a:cubicBezTo>
                <a:cubicBezTo>
                  <a:pt x="652" y="491"/>
                  <a:pt x="655" y="481"/>
                  <a:pt x="657" y="473"/>
                </a:cubicBezTo>
                <a:cubicBezTo>
                  <a:pt x="660" y="466"/>
                  <a:pt x="663" y="458"/>
                  <a:pt x="667" y="451"/>
                </a:cubicBezTo>
                <a:cubicBezTo>
                  <a:pt x="670" y="446"/>
                  <a:pt x="674" y="441"/>
                  <a:pt x="678" y="437"/>
                </a:cubicBezTo>
                <a:cubicBezTo>
                  <a:pt x="680" y="434"/>
                  <a:pt x="684" y="432"/>
                  <a:pt x="689" y="430"/>
                </a:cubicBezTo>
                <a:cubicBezTo>
                  <a:pt x="691" y="429"/>
                  <a:pt x="694" y="429"/>
                  <a:pt x="696" y="428"/>
                </a:cubicBezTo>
                <a:cubicBezTo>
                  <a:pt x="703" y="432"/>
                  <a:pt x="710" y="437"/>
                  <a:pt x="717" y="441"/>
                </a:cubicBezTo>
                <a:cubicBezTo>
                  <a:pt x="729" y="449"/>
                  <a:pt x="744" y="456"/>
                  <a:pt x="762" y="462"/>
                </a:cubicBezTo>
                <a:cubicBezTo>
                  <a:pt x="799" y="474"/>
                  <a:pt x="838" y="474"/>
                  <a:pt x="876" y="462"/>
                </a:cubicBezTo>
                <a:cubicBezTo>
                  <a:pt x="894" y="456"/>
                  <a:pt x="908" y="449"/>
                  <a:pt x="921" y="441"/>
                </a:cubicBezTo>
                <a:cubicBezTo>
                  <a:pt x="928" y="437"/>
                  <a:pt x="935" y="432"/>
                  <a:pt x="942" y="428"/>
                </a:cubicBezTo>
                <a:cubicBezTo>
                  <a:pt x="944" y="429"/>
                  <a:pt x="947" y="429"/>
                  <a:pt x="949" y="430"/>
                </a:cubicBezTo>
                <a:cubicBezTo>
                  <a:pt x="954" y="432"/>
                  <a:pt x="957" y="434"/>
                  <a:pt x="960" y="437"/>
                </a:cubicBezTo>
                <a:cubicBezTo>
                  <a:pt x="964" y="441"/>
                  <a:pt x="968" y="446"/>
                  <a:pt x="971" y="451"/>
                </a:cubicBezTo>
                <a:cubicBezTo>
                  <a:pt x="975" y="458"/>
                  <a:pt x="978" y="466"/>
                  <a:pt x="981" y="473"/>
                </a:cubicBezTo>
                <a:cubicBezTo>
                  <a:pt x="983" y="481"/>
                  <a:pt x="986" y="491"/>
                  <a:pt x="987" y="501"/>
                </a:cubicBezTo>
                <a:cubicBezTo>
                  <a:pt x="989" y="511"/>
                  <a:pt x="991" y="521"/>
                  <a:pt x="991" y="530"/>
                </a:cubicBezTo>
                <a:cubicBezTo>
                  <a:pt x="991" y="530"/>
                  <a:pt x="991" y="530"/>
                  <a:pt x="991" y="530"/>
                </a:cubicBezTo>
                <a:cubicBezTo>
                  <a:pt x="992" y="539"/>
                  <a:pt x="992" y="549"/>
                  <a:pt x="992" y="559"/>
                </a:cubicBezTo>
                <a:cubicBezTo>
                  <a:pt x="992" y="574"/>
                  <a:pt x="988" y="580"/>
                  <a:pt x="984" y="584"/>
                </a:cubicBezTo>
                <a:cubicBezTo>
                  <a:pt x="980" y="588"/>
                  <a:pt x="973" y="593"/>
                  <a:pt x="956" y="593"/>
                </a:cubicBezTo>
                <a:cubicBezTo>
                  <a:pt x="682" y="593"/>
                  <a:pt x="682" y="593"/>
                  <a:pt x="682" y="593"/>
                </a:cubicBezTo>
                <a:cubicBezTo>
                  <a:pt x="665" y="593"/>
                  <a:pt x="658" y="588"/>
                  <a:pt x="654" y="584"/>
                </a:cubicBezTo>
                <a:cubicBezTo>
                  <a:pt x="650" y="580"/>
                  <a:pt x="646" y="574"/>
                  <a:pt x="646" y="559"/>
                </a:cubicBezTo>
                <a:cubicBezTo>
                  <a:pt x="646" y="549"/>
                  <a:pt x="646" y="539"/>
                  <a:pt x="647" y="530"/>
                </a:cubicBezTo>
                <a:close/>
                <a:moveTo>
                  <a:pt x="966" y="1429"/>
                </a:moveTo>
                <a:cubicBezTo>
                  <a:pt x="992" y="1429"/>
                  <a:pt x="1014" y="1451"/>
                  <a:pt x="1014" y="1477"/>
                </a:cubicBezTo>
                <a:cubicBezTo>
                  <a:pt x="1014" y="1504"/>
                  <a:pt x="992" y="1525"/>
                  <a:pt x="966" y="1525"/>
                </a:cubicBezTo>
                <a:cubicBezTo>
                  <a:pt x="665" y="1525"/>
                  <a:pt x="665" y="1525"/>
                  <a:pt x="665" y="1525"/>
                </a:cubicBezTo>
                <a:cubicBezTo>
                  <a:pt x="639" y="1525"/>
                  <a:pt x="617" y="1504"/>
                  <a:pt x="617" y="1477"/>
                </a:cubicBezTo>
                <a:cubicBezTo>
                  <a:pt x="617" y="1451"/>
                  <a:pt x="639" y="1429"/>
                  <a:pt x="665" y="1429"/>
                </a:cubicBezTo>
                <a:lnTo>
                  <a:pt x="966" y="1429"/>
                </a:lnTo>
                <a:close/>
                <a:moveTo>
                  <a:pt x="386" y="916"/>
                </a:moveTo>
                <a:cubicBezTo>
                  <a:pt x="365" y="900"/>
                  <a:pt x="360" y="870"/>
                  <a:pt x="375" y="849"/>
                </a:cubicBezTo>
                <a:cubicBezTo>
                  <a:pt x="458" y="734"/>
                  <a:pt x="458" y="734"/>
                  <a:pt x="458" y="734"/>
                </a:cubicBezTo>
                <a:cubicBezTo>
                  <a:pt x="473" y="712"/>
                  <a:pt x="503" y="707"/>
                  <a:pt x="525" y="723"/>
                </a:cubicBezTo>
                <a:cubicBezTo>
                  <a:pt x="546" y="738"/>
                  <a:pt x="551" y="768"/>
                  <a:pt x="536" y="790"/>
                </a:cubicBezTo>
                <a:cubicBezTo>
                  <a:pt x="453" y="905"/>
                  <a:pt x="453" y="905"/>
                  <a:pt x="453" y="905"/>
                </a:cubicBezTo>
                <a:cubicBezTo>
                  <a:pt x="444" y="918"/>
                  <a:pt x="429" y="925"/>
                  <a:pt x="414" y="925"/>
                </a:cubicBezTo>
                <a:cubicBezTo>
                  <a:pt x="404" y="925"/>
                  <a:pt x="395" y="922"/>
                  <a:pt x="386" y="916"/>
                </a:cubicBezTo>
                <a:close/>
                <a:moveTo>
                  <a:pt x="1255" y="849"/>
                </a:moveTo>
                <a:cubicBezTo>
                  <a:pt x="1271" y="870"/>
                  <a:pt x="1266" y="900"/>
                  <a:pt x="1244" y="916"/>
                </a:cubicBezTo>
                <a:cubicBezTo>
                  <a:pt x="1236" y="922"/>
                  <a:pt x="1226" y="925"/>
                  <a:pt x="1216" y="925"/>
                </a:cubicBezTo>
                <a:cubicBezTo>
                  <a:pt x="1201" y="925"/>
                  <a:pt x="1187" y="918"/>
                  <a:pt x="1177" y="905"/>
                </a:cubicBezTo>
                <a:cubicBezTo>
                  <a:pt x="1095" y="790"/>
                  <a:pt x="1095" y="790"/>
                  <a:pt x="1095" y="790"/>
                </a:cubicBezTo>
                <a:cubicBezTo>
                  <a:pt x="1080" y="768"/>
                  <a:pt x="1084" y="738"/>
                  <a:pt x="1106" y="723"/>
                </a:cubicBezTo>
                <a:cubicBezTo>
                  <a:pt x="1128" y="707"/>
                  <a:pt x="1158" y="712"/>
                  <a:pt x="1173" y="734"/>
                </a:cubicBezTo>
                <a:lnTo>
                  <a:pt x="1255" y="84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Sitka Small" pitchFamily="2" charset="0"/>
            </a:endParaRPr>
          </a:p>
        </p:txBody>
      </p:sp>
      <p:pic>
        <p:nvPicPr>
          <p:cNvPr id="41" name="Picture 40">
            <a:extLst>
              <a:ext uri="{FF2B5EF4-FFF2-40B4-BE49-F238E27FC236}">
                <a16:creationId xmlns:a16="http://schemas.microsoft.com/office/drawing/2014/main" id="{D1075BF2-545F-4772-9A31-7B778CCD8C97}"/>
              </a:ext>
            </a:extLst>
          </p:cNvPr>
          <p:cNvPicPr/>
          <p:nvPr/>
        </p:nvPicPr>
        <p:blipFill rotWithShape="1">
          <a:blip r:embed="rId3" cstate="print">
            <a:extLst>
              <a:ext uri="{28A0092B-C50C-407E-A947-70E740481C1C}">
                <a14:useLocalDpi xmlns:a14="http://schemas.microsoft.com/office/drawing/2010/main" val="0"/>
              </a:ext>
            </a:extLst>
          </a:blip>
          <a:srcRect t="50000" b="4832"/>
          <a:stretch/>
        </p:blipFill>
        <p:spPr bwMode="auto">
          <a:xfrm>
            <a:off x="4665763" y="4902200"/>
            <a:ext cx="2801837" cy="2757714"/>
          </a:xfrm>
          <a:prstGeom prst="rect">
            <a:avLst/>
          </a:prstGeom>
          <a:noFill/>
          <a:ln>
            <a:noFill/>
          </a:ln>
          <a:extLst>
            <a:ext uri="{53640926-AAD7-44D8-BBD7-CCE9431645EC}">
              <a14:shadowObscured xmlns:a14="http://schemas.microsoft.com/office/drawing/2010/main"/>
            </a:ext>
          </a:extLst>
        </p:spPr>
      </p:pic>
      <p:sp>
        <p:nvSpPr>
          <p:cNvPr id="25" name="TextBox 24">
            <a:extLst>
              <a:ext uri="{FF2B5EF4-FFF2-40B4-BE49-F238E27FC236}">
                <a16:creationId xmlns:a16="http://schemas.microsoft.com/office/drawing/2014/main" id="{6FF8855B-4D9B-4763-AA5C-60D2D7FEA1DD}"/>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43</a:t>
            </a:r>
          </a:p>
        </p:txBody>
      </p:sp>
    </p:spTree>
    <p:extLst>
      <p:ext uri="{BB962C8B-B14F-4D97-AF65-F5344CB8AC3E}">
        <p14:creationId xmlns:p14="http://schemas.microsoft.com/office/powerpoint/2010/main" val="1911485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838201" y="2951491"/>
            <a:ext cx="914400" cy="732709"/>
          </a:xfrm>
          <a:custGeom>
            <a:avLst/>
            <a:gdLst/>
            <a:ahLst/>
            <a:cxnLst/>
            <a:rect l="l" t="t" r="r" b="b"/>
            <a:pathLst>
              <a:path w="257328" h="206197">
                <a:moveTo>
                  <a:pt x="257328" y="0"/>
                </a:moveTo>
                <a:lnTo>
                  <a:pt x="257328" y="51968"/>
                </a:lnTo>
                <a:cubicBezTo>
                  <a:pt x="243358" y="51968"/>
                  <a:pt x="231483" y="57277"/>
                  <a:pt x="221704" y="67894"/>
                </a:cubicBezTo>
                <a:cubicBezTo>
                  <a:pt x="211925" y="78511"/>
                  <a:pt x="207036" y="91084"/>
                  <a:pt x="207036" y="105613"/>
                </a:cubicBezTo>
                <a:lnTo>
                  <a:pt x="253975" y="105613"/>
                </a:lnTo>
                <a:cubicBezTo>
                  <a:pt x="256210" y="105613"/>
                  <a:pt x="257328" y="106730"/>
                  <a:pt x="257328" y="108966"/>
                </a:cubicBezTo>
                <a:lnTo>
                  <a:pt x="257328" y="202844"/>
                </a:lnTo>
                <a:cubicBezTo>
                  <a:pt x="257328" y="205079"/>
                  <a:pt x="256210" y="206197"/>
                  <a:pt x="253975" y="206197"/>
                </a:cubicBezTo>
                <a:lnTo>
                  <a:pt x="159258" y="206197"/>
                </a:lnTo>
                <a:cubicBezTo>
                  <a:pt x="157023" y="206197"/>
                  <a:pt x="155905" y="205079"/>
                  <a:pt x="155905" y="202844"/>
                </a:cubicBezTo>
                <a:lnTo>
                  <a:pt x="155905" y="105613"/>
                </a:lnTo>
                <a:cubicBezTo>
                  <a:pt x="155905" y="85496"/>
                  <a:pt x="160655" y="67475"/>
                  <a:pt x="170155" y="51549"/>
                </a:cubicBezTo>
                <a:cubicBezTo>
                  <a:pt x="179654" y="35623"/>
                  <a:pt x="192088" y="23050"/>
                  <a:pt x="207455" y="13830"/>
                </a:cubicBezTo>
                <a:cubicBezTo>
                  <a:pt x="222822" y="4610"/>
                  <a:pt x="239446" y="0"/>
                  <a:pt x="257328" y="0"/>
                </a:cubicBezTo>
                <a:close/>
                <a:moveTo>
                  <a:pt x="101422" y="0"/>
                </a:moveTo>
                <a:lnTo>
                  <a:pt x="101422" y="51968"/>
                </a:lnTo>
                <a:cubicBezTo>
                  <a:pt x="87452" y="51968"/>
                  <a:pt x="75578" y="57277"/>
                  <a:pt x="65799" y="67894"/>
                </a:cubicBezTo>
                <a:cubicBezTo>
                  <a:pt x="56020" y="78511"/>
                  <a:pt x="51130" y="91084"/>
                  <a:pt x="51130" y="105613"/>
                </a:cubicBezTo>
                <a:lnTo>
                  <a:pt x="98070" y="105613"/>
                </a:lnTo>
                <a:cubicBezTo>
                  <a:pt x="100305" y="105613"/>
                  <a:pt x="101422" y="106730"/>
                  <a:pt x="101422" y="108966"/>
                </a:cubicBezTo>
                <a:lnTo>
                  <a:pt x="101422" y="202844"/>
                </a:lnTo>
                <a:cubicBezTo>
                  <a:pt x="101422" y="205079"/>
                  <a:pt x="100305" y="206197"/>
                  <a:pt x="98070" y="206197"/>
                </a:cubicBezTo>
                <a:lnTo>
                  <a:pt x="3353" y="206197"/>
                </a:lnTo>
                <a:cubicBezTo>
                  <a:pt x="1118" y="206197"/>
                  <a:pt x="0" y="205079"/>
                  <a:pt x="0" y="202844"/>
                </a:cubicBezTo>
                <a:lnTo>
                  <a:pt x="0" y="105613"/>
                </a:lnTo>
                <a:cubicBezTo>
                  <a:pt x="0" y="85496"/>
                  <a:pt x="4750" y="67475"/>
                  <a:pt x="14250" y="51549"/>
                </a:cubicBezTo>
                <a:cubicBezTo>
                  <a:pt x="23749" y="35623"/>
                  <a:pt x="36182" y="23050"/>
                  <a:pt x="51549" y="13830"/>
                </a:cubicBezTo>
                <a:cubicBezTo>
                  <a:pt x="66916" y="4610"/>
                  <a:pt x="83541" y="0"/>
                  <a:pt x="101422" y="0"/>
                </a:cubicBezTo>
                <a:close/>
              </a:path>
            </a:pathLst>
          </a:custGeom>
          <a:solidFill>
            <a:schemeClr val="accent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6600">
              <a:solidFill>
                <a:schemeClr val="bg1"/>
              </a:solidFill>
              <a:latin typeface="+mj-lt"/>
            </a:endParaRPr>
          </a:p>
        </p:txBody>
      </p:sp>
      <p:sp>
        <p:nvSpPr>
          <p:cNvPr id="37" name="TextBox 36"/>
          <p:cNvSpPr txBox="1"/>
          <p:nvPr/>
        </p:nvSpPr>
        <p:spPr>
          <a:xfrm>
            <a:off x="746312" y="705996"/>
            <a:ext cx="4298576" cy="2123658"/>
          </a:xfrm>
          <a:prstGeom prst="rect">
            <a:avLst/>
          </a:prstGeom>
          <a:noFill/>
        </p:spPr>
        <p:txBody>
          <a:bodyPr wrap="square" lIns="91440" tIns="45720" rIns="91440" bIns="45720" rtlCol="0" anchor="b">
            <a:spAutoFit/>
          </a:bodyPr>
          <a:lstStyle/>
          <a:p>
            <a:pPr algn="ctr"/>
            <a:r>
              <a:rPr lang="en-US" sz="4400" b="1" dirty="0">
                <a:solidFill>
                  <a:schemeClr val="bg1"/>
                </a:solidFill>
                <a:latin typeface="Sitka Small" pitchFamily="2" charset="0"/>
              </a:rPr>
              <a:t>ĐĂNG TẢI CÂU CHUYỆN CỦA BẠN</a:t>
            </a:r>
          </a:p>
        </p:txBody>
      </p:sp>
      <p:sp>
        <p:nvSpPr>
          <p:cNvPr id="38" name="TextBox 37"/>
          <p:cNvSpPr txBox="1"/>
          <p:nvPr/>
        </p:nvSpPr>
        <p:spPr>
          <a:xfrm>
            <a:off x="838199" y="3317846"/>
            <a:ext cx="4591489" cy="2640788"/>
          </a:xfrm>
          <a:prstGeom prst="rect">
            <a:avLst/>
          </a:prstGeom>
          <a:noFill/>
        </p:spPr>
        <p:txBody>
          <a:bodyPr wrap="square" lIns="91440" tIns="45720" rIns="91440" bIns="45720" rtlCol="0">
            <a:spAutoFit/>
          </a:bodyPr>
          <a:lstStyle/>
          <a:p>
            <a:pPr algn="just">
              <a:lnSpc>
                <a:spcPct val="130000"/>
              </a:lnSpc>
            </a:pPr>
            <a:r>
              <a:rPr lang="en-US" sz="2600" dirty="0">
                <a:solidFill>
                  <a:schemeClr val="bg1"/>
                </a:solidFill>
                <a:latin typeface="Sitka Small" pitchFamily="2" charset="0"/>
              </a:rPr>
              <a:t>M</a:t>
            </a:r>
            <a:r>
              <a:rPr lang="vi-VN" sz="2600" dirty="0">
                <a:solidFill>
                  <a:schemeClr val="bg1"/>
                </a:solidFill>
                <a:latin typeface="Sitka Small" pitchFamily="2" charset="0"/>
              </a:rPr>
              <a:t>ột tính năng vô cùng thú vị khi nó có thể cho phép bạn đăng tải những đoạn video clip ngắn cùng như hình ảnh của bản thân lên</a:t>
            </a:r>
            <a:endParaRPr lang="en-US" sz="2600" dirty="0">
              <a:solidFill>
                <a:schemeClr val="bg1"/>
              </a:solidFill>
              <a:latin typeface="Sitka Small" pitchFamily="2" charset="0"/>
            </a:endParaRPr>
          </a:p>
        </p:txBody>
      </p:sp>
      <p:sp>
        <p:nvSpPr>
          <p:cNvPr id="13" name="Freeform 10"/>
          <p:cNvSpPr>
            <a:spLocks/>
          </p:cNvSpPr>
          <p:nvPr/>
        </p:nvSpPr>
        <p:spPr bwMode="auto">
          <a:xfrm>
            <a:off x="10693400" y="-1147284"/>
            <a:ext cx="2572657" cy="3098805"/>
          </a:xfrm>
          <a:custGeom>
            <a:avLst/>
            <a:gdLst>
              <a:gd name="T0" fmla="*/ 44 w 461"/>
              <a:gd name="T1" fmla="*/ 80 h 555"/>
              <a:gd name="T2" fmla="*/ 16 w 461"/>
              <a:gd name="T3" fmla="*/ 207 h 555"/>
              <a:gd name="T4" fmla="*/ 107 w 461"/>
              <a:gd name="T5" fmla="*/ 380 h 555"/>
              <a:gd name="T6" fmla="*/ 74 w 461"/>
              <a:gd name="T7" fmla="*/ 507 h 555"/>
              <a:gd name="T8" fmla="*/ 145 w 461"/>
              <a:gd name="T9" fmla="*/ 554 h 555"/>
              <a:gd name="T10" fmla="*/ 233 w 461"/>
              <a:gd name="T11" fmla="*/ 532 h 555"/>
              <a:gd name="T12" fmla="*/ 325 w 461"/>
              <a:gd name="T13" fmla="*/ 495 h 555"/>
              <a:gd name="T14" fmla="*/ 393 w 461"/>
              <a:gd name="T15" fmla="*/ 459 h 555"/>
              <a:gd name="T16" fmla="*/ 451 w 461"/>
              <a:gd name="T17" fmla="*/ 346 h 555"/>
              <a:gd name="T18" fmla="*/ 383 w 461"/>
              <a:gd name="T19" fmla="*/ 134 h 555"/>
              <a:gd name="T20" fmla="*/ 44 w 461"/>
              <a:gd name="T21" fmla="*/ 8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555">
                <a:moveTo>
                  <a:pt x="44" y="80"/>
                </a:moveTo>
                <a:cubicBezTo>
                  <a:pt x="11" y="113"/>
                  <a:pt x="0" y="164"/>
                  <a:pt x="16" y="207"/>
                </a:cubicBezTo>
                <a:cubicBezTo>
                  <a:pt x="40" y="269"/>
                  <a:pt x="113" y="314"/>
                  <a:pt x="107" y="380"/>
                </a:cubicBezTo>
                <a:cubicBezTo>
                  <a:pt x="103" y="424"/>
                  <a:pt x="62" y="464"/>
                  <a:pt x="74" y="507"/>
                </a:cubicBezTo>
                <a:cubicBezTo>
                  <a:pt x="83" y="536"/>
                  <a:pt x="115" y="553"/>
                  <a:pt x="145" y="554"/>
                </a:cubicBezTo>
                <a:cubicBezTo>
                  <a:pt x="175" y="555"/>
                  <a:pt x="205" y="543"/>
                  <a:pt x="233" y="532"/>
                </a:cubicBezTo>
                <a:cubicBezTo>
                  <a:pt x="263" y="520"/>
                  <a:pt x="294" y="507"/>
                  <a:pt x="325" y="495"/>
                </a:cubicBezTo>
                <a:cubicBezTo>
                  <a:pt x="349" y="485"/>
                  <a:pt x="373" y="475"/>
                  <a:pt x="393" y="459"/>
                </a:cubicBezTo>
                <a:cubicBezTo>
                  <a:pt x="426" y="432"/>
                  <a:pt x="445" y="389"/>
                  <a:pt x="451" y="346"/>
                </a:cubicBezTo>
                <a:cubicBezTo>
                  <a:pt x="461" y="270"/>
                  <a:pt x="436" y="190"/>
                  <a:pt x="383" y="134"/>
                </a:cubicBezTo>
                <a:cubicBezTo>
                  <a:pt x="316" y="63"/>
                  <a:pt x="124" y="0"/>
                  <a:pt x="44" y="8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p:nvSpPr>
        <p:spPr bwMode="auto">
          <a:xfrm>
            <a:off x="-2381688" y="5781183"/>
            <a:ext cx="4591488" cy="2609415"/>
          </a:xfrm>
          <a:custGeom>
            <a:avLst/>
            <a:gdLst>
              <a:gd name="T0" fmla="*/ 702 w 1039"/>
              <a:gd name="T1" fmla="*/ 8 h 590"/>
              <a:gd name="T2" fmla="*/ 498 w 1039"/>
              <a:gd name="T3" fmla="*/ 77 h 590"/>
              <a:gd name="T4" fmla="*/ 417 w 1039"/>
              <a:gd name="T5" fmla="*/ 158 h 590"/>
              <a:gd name="T6" fmla="*/ 296 w 1039"/>
              <a:gd name="T7" fmla="*/ 200 h 590"/>
              <a:gd name="T8" fmla="*/ 69 w 1039"/>
              <a:gd name="T9" fmla="*/ 353 h 590"/>
              <a:gd name="T10" fmla="*/ 32 w 1039"/>
              <a:gd name="T11" fmla="*/ 526 h 590"/>
              <a:gd name="T12" fmla="*/ 217 w 1039"/>
              <a:gd name="T13" fmla="*/ 587 h 590"/>
              <a:gd name="T14" fmla="*/ 564 w 1039"/>
              <a:gd name="T15" fmla="*/ 572 h 590"/>
              <a:gd name="T16" fmla="*/ 837 w 1039"/>
              <a:gd name="T17" fmla="*/ 531 h 590"/>
              <a:gd name="T18" fmla="*/ 1021 w 1039"/>
              <a:gd name="T19" fmla="*/ 338 h 590"/>
              <a:gd name="T20" fmla="*/ 924 w 1039"/>
              <a:gd name="T21" fmla="*/ 138 h 590"/>
              <a:gd name="T22" fmla="*/ 702 w 1039"/>
              <a:gd name="T23" fmla="*/ 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9" h="590">
                <a:moveTo>
                  <a:pt x="702" y="8"/>
                </a:moveTo>
                <a:cubicBezTo>
                  <a:pt x="629" y="0"/>
                  <a:pt x="552" y="25"/>
                  <a:pt x="498" y="77"/>
                </a:cubicBezTo>
                <a:cubicBezTo>
                  <a:pt x="471" y="103"/>
                  <a:pt x="449" y="136"/>
                  <a:pt x="417" y="158"/>
                </a:cubicBezTo>
                <a:cubicBezTo>
                  <a:pt x="381" y="182"/>
                  <a:pt x="337" y="188"/>
                  <a:pt x="296" y="200"/>
                </a:cubicBezTo>
                <a:cubicBezTo>
                  <a:pt x="207" y="226"/>
                  <a:pt x="127" y="280"/>
                  <a:pt x="69" y="353"/>
                </a:cubicBezTo>
                <a:cubicBezTo>
                  <a:pt x="29" y="402"/>
                  <a:pt x="0" y="471"/>
                  <a:pt x="32" y="526"/>
                </a:cubicBezTo>
                <a:cubicBezTo>
                  <a:pt x="66" y="585"/>
                  <a:pt x="149" y="590"/>
                  <a:pt x="217" y="587"/>
                </a:cubicBezTo>
                <a:cubicBezTo>
                  <a:pt x="333" y="582"/>
                  <a:pt x="449" y="577"/>
                  <a:pt x="564" y="572"/>
                </a:cubicBezTo>
                <a:cubicBezTo>
                  <a:pt x="657" y="569"/>
                  <a:pt x="751" y="564"/>
                  <a:pt x="837" y="531"/>
                </a:cubicBezTo>
                <a:cubicBezTo>
                  <a:pt x="924" y="497"/>
                  <a:pt x="1002" y="428"/>
                  <a:pt x="1021" y="338"/>
                </a:cubicBezTo>
                <a:cubicBezTo>
                  <a:pt x="1039" y="252"/>
                  <a:pt x="994" y="181"/>
                  <a:pt x="924" y="138"/>
                </a:cubicBezTo>
                <a:cubicBezTo>
                  <a:pt x="851" y="92"/>
                  <a:pt x="797" y="20"/>
                  <a:pt x="702" y="8"/>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9" name="Picture Placeholder 8" descr="A picture containing ground&#10;&#10;Description automatically generated">
            <a:extLst>
              <a:ext uri="{FF2B5EF4-FFF2-40B4-BE49-F238E27FC236}">
                <a16:creationId xmlns:a16="http://schemas.microsoft.com/office/drawing/2014/main" id="{CCEEBDA3-48B7-4AAD-935C-1DAEB987EEC8}"/>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804" b="53018"/>
          <a:stretch/>
        </p:blipFill>
        <p:spPr>
          <a:xfrm>
            <a:off x="5867399" y="685800"/>
            <a:ext cx="5486400" cy="5486400"/>
          </a:xfrm>
        </p:spPr>
      </p:pic>
      <p:sp>
        <p:nvSpPr>
          <p:cNvPr id="8" name="TextBox 7">
            <a:extLst>
              <a:ext uri="{FF2B5EF4-FFF2-40B4-BE49-F238E27FC236}">
                <a16:creationId xmlns:a16="http://schemas.microsoft.com/office/drawing/2014/main" id="{21D5FCC9-EC28-4B35-8058-6BCEBB481642}"/>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44</a:t>
            </a:r>
          </a:p>
        </p:txBody>
      </p:sp>
    </p:spTree>
    <p:extLst>
      <p:ext uri="{BB962C8B-B14F-4D97-AF65-F5344CB8AC3E}">
        <p14:creationId xmlns:p14="http://schemas.microsoft.com/office/powerpoint/2010/main" val="643035858"/>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4724399" y="1609977"/>
            <a:ext cx="2286002" cy="4646830"/>
          </a:xfrm>
          <a:custGeom>
            <a:avLst/>
            <a:gdLst>
              <a:gd name="T0" fmla="*/ 645 w 746"/>
              <a:gd name="T1" fmla="*/ 0 h 1518"/>
              <a:gd name="T2" fmla="*/ 101 w 746"/>
              <a:gd name="T3" fmla="*/ 0 h 1518"/>
              <a:gd name="T4" fmla="*/ 0 w 746"/>
              <a:gd name="T5" fmla="*/ 101 h 1518"/>
              <a:gd name="T6" fmla="*/ 0 w 746"/>
              <a:gd name="T7" fmla="*/ 1417 h 1518"/>
              <a:gd name="T8" fmla="*/ 101 w 746"/>
              <a:gd name="T9" fmla="*/ 1518 h 1518"/>
              <a:gd name="T10" fmla="*/ 645 w 746"/>
              <a:gd name="T11" fmla="*/ 1518 h 1518"/>
              <a:gd name="T12" fmla="*/ 746 w 746"/>
              <a:gd name="T13" fmla="*/ 1417 h 1518"/>
              <a:gd name="T14" fmla="*/ 746 w 746"/>
              <a:gd name="T15" fmla="*/ 101 h 1518"/>
              <a:gd name="T16" fmla="*/ 645 w 746"/>
              <a:gd name="T17" fmla="*/ 0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6" h="1518">
                <a:moveTo>
                  <a:pt x="645" y="0"/>
                </a:moveTo>
                <a:cubicBezTo>
                  <a:pt x="101" y="0"/>
                  <a:pt x="101" y="0"/>
                  <a:pt x="101" y="0"/>
                </a:cubicBezTo>
                <a:cubicBezTo>
                  <a:pt x="45" y="0"/>
                  <a:pt x="0" y="45"/>
                  <a:pt x="0" y="101"/>
                </a:cubicBezTo>
                <a:cubicBezTo>
                  <a:pt x="0" y="1417"/>
                  <a:pt x="0" y="1417"/>
                  <a:pt x="0" y="1417"/>
                </a:cubicBezTo>
                <a:cubicBezTo>
                  <a:pt x="0" y="1473"/>
                  <a:pt x="45" y="1518"/>
                  <a:pt x="101" y="1518"/>
                </a:cubicBezTo>
                <a:cubicBezTo>
                  <a:pt x="645" y="1518"/>
                  <a:pt x="645" y="1518"/>
                  <a:pt x="645" y="1518"/>
                </a:cubicBezTo>
                <a:cubicBezTo>
                  <a:pt x="701" y="1518"/>
                  <a:pt x="746" y="1473"/>
                  <a:pt x="746" y="1417"/>
                </a:cubicBezTo>
                <a:cubicBezTo>
                  <a:pt x="746" y="101"/>
                  <a:pt x="746" y="101"/>
                  <a:pt x="746" y="101"/>
                </a:cubicBezTo>
                <a:cubicBezTo>
                  <a:pt x="746" y="45"/>
                  <a:pt x="701" y="0"/>
                  <a:pt x="645" y="0"/>
                </a:cubicBezTo>
                <a:close/>
              </a:path>
            </a:pathLst>
          </a:custGeom>
          <a:solidFill>
            <a:srgbClr val="3B3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Oval 7"/>
          <p:cNvSpPr>
            <a:spLocks noChangeArrowheads="1"/>
          </p:cNvSpPr>
          <p:nvPr/>
        </p:nvSpPr>
        <p:spPr bwMode="auto">
          <a:xfrm>
            <a:off x="5723356" y="5860218"/>
            <a:ext cx="288089" cy="291830"/>
          </a:xfrm>
          <a:prstGeom prst="ellipse">
            <a:avLst/>
          </a:prstGeom>
          <a:solidFill>
            <a:srgbClr val="322C4A"/>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8"/>
          <p:cNvSpPr>
            <a:spLocks/>
          </p:cNvSpPr>
          <p:nvPr/>
        </p:nvSpPr>
        <p:spPr bwMode="auto">
          <a:xfrm>
            <a:off x="5612984" y="1884971"/>
            <a:ext cx="508832" cy="44897"/>
          </a:xfrm>
          <a:custGeom>
            <a:avLst/>
            <a:gdLst>
              <a:gd name="T0" fmla="*/ 158 w 166"/>
              <a:gd name="T1" fmla="*/ 0 h 15"/>
              <a:gd name="T2" fmla="*/ 8 w 166"/>
              <a:gd name="T3" fmla="*/ 0 h 15"/>
              <a:gd name="T4" fmla="*/ 0 w 166"/>
              <a:gd name="T5" fmla="*/ 7 h 15"/>
              <a:gd name="T6" fmla="*/ 7 w 166"/>
              <a:gd name="T7" fmla="*/ 15 h 15"/>
              <a:gd name="T8" fmla="*/ 158 w 166"/>
              <a:gd name="T9" fmla="*/ 15 h 15"/>
              <a:gd name="T10" fmla="*/ 166 w 166"/>
              <a:gd name="T11" fmla="*/ 8 h 15"/>
              <a:gd name="T12" fmla="*/ 158 w 16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6" h="15">
                <a:moveTo>
                  <a:pt x="158" y="0"/>
                </a:moveTo>
                <a:cubicBezTo>
                  <a:pt x="8" y="0"/>
                  <a:pt x="8" y="0"/>
                  <a:pt x="8" y="0"/>
                </a:cubicBezTo>
                <a:cubicBezTo>
                  <a:pt x="4" y="0"/>
                  <a:pt x="0" y="3"/>
                  <a:pt x="0" y="7"/>
                </a:cubicBezTo>
                <a:cubicBezTo>
                  <a:pt x="0" y="11"/>
                  <a:pt x="3" y="15"/>
                  <a:pt x="7" y="15"/>
                </a:cubicBezTo>
                <a:cubicBezTo>
                  <a:pt x="158" y="15"/>
                  <a:pt x="158" y="15"/>
                  <a:pt x="158" y="15"/>
                </a:cubicBezTo>
                <a:cubicBezTo>
                  <a:pt x="162" y="15"/>
                  <a:pt x="166" y="12"/>
                  <a:pt x="166" y="8"/>
                </a:cubicBezTo>
                <a:cubicBezTo>
                  <a:pt x="166" y="3"/>
                  <a:pt x="163" y="0"/>
                  <a:pt x="158" y="0"/>
                </a:cubicBezTo>
                <a:close/>
              </a:path>
            </a:pathLst>
          </a:custGeom>
          <a:solidFill>
            <a:srgbClr val="322C4A"/>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Oval 9"/>
          <p:cNvSpPr>
            <a:spLocks noChangeArrowheads="1"/>
          </p:cNvSpPr>
          <p:nvPr/>
        </p:nvSpPr>
        <p:spPr bwMode="auto">
          <a:xfrm>
            <a:off x="5395982" y="1866264"/>
            <a:ext cx="82311" cy="80440"/>
          </a:xfrm>
          <a:prstGeom prst="ellipse">
            <a:avLst/>
          </a:prstGeom>
          <a:solidFill>
            <a:srgbClr val="322C4A"/>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838200" y="508371"/>
            <a:ext cx="10515600" cy="830997"/>
          </a:xfrm>
          <a:prstGeom prst="rect">
            <a:avLst/>
          </a:prstGeom>
          <a:noFill/>
        </p:spPr>
        <p:txBody>
          <a:bodyPr wrap="square" lIns="91440" tIns="45720" rIns="91440" bIns="45720" rtlCol="0">
            <a:spAutoFit/>
          </a:bodyPr>
          <a:lstStyle/>
          <a:p>
            <a:pPr algn="ctr"/>
            <a:r>
              <a:rPr lang="en-US" sz="4800" b="1" dirty="0">
                <a:solidFill>
                  <a:schemeClr val="bg1"/>
                </a:solidFill>
                <a:latin typeface="Sitka Small" pitchFamily="2" charset="0"/>
              </a:rPr>
              <a:t>CÁC TÍNH NĂNG KHÁC</a:t>
            </a:r>
          </a:p>
        </p:txBody>
      </p:sp>
      <p:sp>
        <p:nvSpPr>
          <p:cNvPr id="15" name="TextBox 14"/>
          <p:cNvSpPr txBox="1"/>
          <p:nvPr/>
        </p:nvSpPr>
        <p:spPr>
          <a:xfrm>
            <a:off x="8608979" y="2313545"/>
            <a:ext cx="3089962" cy="596189"/>
          </a:xfrm>
          <a:prstGeom prst="rect">
            <a:avLst/>
          </a:prstGeom>
          <a:noFill/>
        </p:spPr>
        <p:txBody>
          <a:bodyPr wrap="square" lIns="91440" tIns="45720" rIns="91440" bIns="45720" rtlCol="0">
            <a:spAutoFit/>
          </a:bodyPr>
          <a:lstStyle/>
          <a:p>
            <a:pPr>
              <a:lnSpc>
                <a:spcPct val="130000"/>
              </a:lnSpc>
            </a:pPr>
            <a:r>
              <a:rPr lang="en-US" sz="2800" dirty="0">
                <a:solidFill>
                  <a:schemeClr val="bg1"/>
                </a:solidFill>
                <a:latin typeface="Sitka Small" pitchFamily="2" charset="0"/>
              </a:rPr>
              <a:t>GỬI LIÊN HỆ</a:t>
            </a:r>
          </a:p>
        </p:txBody>
      </p:sp>
      <p:sp>
        <p:nvSpPr>
          <p:cNvPr id="19" name="TextBox 18"/>
          <p:cNvSpPr txBox="1"/>
          <p:nvPr/>
        </p:nvSpPr>
        <p:spPr>
          <a:xfrm>
            <a:off x="8608979" y="3569641"/>
            <a:ext cx="3089962" cy="596189"/>
          </a:xfrm>
          <a:prstGeom prst="rect">
            <a:avLst/>
          </a:prstGeom>
          <a:noFill/>
        </p:spPr>
        <p:txBody>
          <a:bodyPr wrap="square" lIns="91440" tIns="45720" rIns="91440" bIns="45720" rtlCol="0">
            <a:spAutoFit/>
          </a:bodyPr>
          <a:lstStyle/>
          <a:p>
            <a:pPr>
              <a:lnSpc>
                <a:spcPct val="130000"/>
              </a:lnSpc>
            </a:pPr>
            <a:r>
              <a:rPr lang="en-US" sz="2800" dirty="0">
                <a:solidFill>
                  <a:schemeClr val="bg1"/>
                </a:solidFill>
                <a:latin typeface="Sitka Small" pitchFamily="2" charset="0"/>
              </a:rPr>
              <a:t>GỬI ĐỊA ĐIỂM</a:t>
            </a:r>
          </a:p>
        </p:txBody>
      </p:sp>
      <p:sp>
        <p:nvSpPr>
          <p:cNvPr id="23" name="TextBox 22"/>
          <p:cNvSpPr txBox="1"/>
          <p:nvPr/>
        </p:nvSpPr>
        <p:spPr>
          <a:xfrm>
            <a:off x="8608979" y="4788410"/>
            <a:ext cx="3089962" cy="1156342"/>
          </a:xfrm>
          <a:prstGeom prst="rect">
            <a:avLst/>
          </a:prstGeom>
          <a:noFill/>
        </p:spPr>
        <p:txBody>
          <a:bodyPr wrap="square" lIns="91440" tIns="45720" rIns="91440" bIns="45720" rtlCol="0">
            <a:spAutoFit/>
          </a:bodyPr>
          <a:lstStyle/>
          <a:p>
            <a:pPr>
              <a:lnSpc>
                <a:spcPct val="130000"/>
              </a:lnSpc>
            </a:pPr>
            <a:r>
              <a:rPr lang="en-US" sz="2800" dirty="0">
                <a:solidFill>
                  <a:schemeClr val="bg1"/>
                </a:solidFill>
                <a:latin typeface="Sitka Small" pitchFamily="2" charset="0"/>
              </a:rPr>
              <a:t>GỬI ICON CẢM XÚC</a:t>
            </a:r>
          </a:p>
        </p:txBody>
      </p:sp>
      <p:sp>
        <p:nvSpPr>
          <p:cNvPr id="27" name="Freeform 7"/>
          <p:cNvSpPr>
            <a:spLocks/>
          </p:cNvSpPr>
          <p:nvPr/>
        </p:nvSpPr>
        <p:spPr bwMode="auto">
          <a:xfrm>
            <a:off x="-900294" y="4991275"/>
            <a:ext cx="2195694" cy="2693241"/>
          </a:xfrm>
          <a:custGeom>
            <a:avLst/>
            <a:gdLst>
              <a:gd name="T0" fmla="*/ 322 w 497"/>
              <a:gd name="T1" fmla="*/ 210 h 609"/>
              <a:gd name="T2" fmla="*/ 481 w 497"/>
              <a:gd name="T3" fmla="*/ 323 h 609"/>
              <a:gd name="T4" fmla="*/ 468 w 497"/>
              <a:gd name="T5" fmla="*/ 422 h 609"/>
              <a:gd name="T6" fmla="*/ 389 w 497"/>
              <a:gd name="T7" fmla="*/ 489 h 609"/>
              <a:gd name="T8" fmla="*/ 284 w 497"/>
              <a:gd name="T9" fmla="*/ 558 h 609"/>
              <a:gd name="T10" fmla="*/ 164 w 497"/>
              <a:gd name="T11" fmla="*/ 608 h 609"/>
              <a:gd name="T12" fmla="*/ 43 w 497"/>
              <a:gd name="T13" fmla="*/ 537 h 609"/>
              <a:gd name="T14" fmla="*/ 4 w 497"/>
              <a:gd name="T15" fmla="*/ 397 h 609"/>
              <a:gd name="T16" fmla="*/ 136 w 497"/>
              <a:gd name="T17" fmla="*/ 34 h 609"/>
              <a:gd name="T18" fmla="*/ 267 w 497"/>
              <a:gd name="T19" fmla="*/ 29 h 609"/>
              <a:gd name="T20" fmla="*/ 322 w 497"/>
              <a:gd name="T21" fmla="*/ 21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609">
                <a:moveTo>
                  <a:pt x="322" y="210"/>
                </a:moveTo>
                <a:cubicBezTo>
                  <a:pt x="353" y="269"/>
                  <a:pt x="450" y="264"/>
                  <a:pt x="481" y="323"/>
                </a:cubicBezTo>
                <a:cubicBezTo>
                  <a:pt x="497" y="354"/>
                  <a:pt x="488" y="394"/>
                  <a:pt x="468" y="422"/>
                </a:cubicBezTo>
                <a:cubicBezTo>
                  <a:pt x="448" y="450"/>
                  <a:pt x="418" y="470"/>
                  <a:pt x="389" y="489"/>
                </a:cubicBezTo>
                <a:cubicBezTo>
                  <a:pt x="354" y="512"/>
                  <a:pt x="319" y="535"/>
                  <a:pt x="284" y="558"/>
                </a:cubicBezTo>
                <a:cubicBezTo>
                  <a:pt x="247" y="582"/>
                  <a:pt x="208" y="607"/>
                  <a:pt x="164" y="608"/>
                </a:cubicBezTo>
                <a:cubicBezTo>
                  <a:pt x="116" y="609"/>
                  <a:pt x="70" y="578"/>
                  <a:pt x="43" y="537"/>
                </a:cubicBezTo>
                <a:cubicBezTo>
                  <a:pt x="16" y="496"/>
                  <a:pt x="7" y="446"/>
                  <a:pt x="4" y="397"/>
                </a:cubicBezTo>
                <a:cubicBezTo>
                  <a:pt x="0" y="283"/>
                  <a:pt x="40" y="110"/>
                  <a:pt x="136" y="34"/>
                </a:cubicBezTo>
                <a:cubicBezTo>
                  <a:pt x="176" y="2"/>
                  <a:pt x="224" y="0"/>
                  <a:pt x="267" y="29"/>
                </a:cubicBezTo>
                <a:cubicBezTo>
                  <a:pt x="338" y="78"/>
                  <a:pt x="288" y="147"/>
                  <a:pt x="322" y="21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p:cNvSpPr>
            <a:spLocks/>
          </p:cNvSpPr>
          <p:nvPr/>
        </p:nvSpPr>
        <p:spPr bwMode="auto">
          <a:xfrm>
            <a:off x="10896600" y="-779866"/>
            <a:ext cx="1838758" cy="3201603"/>
          </a:xfrm>
          <a:custGeom>
            <a:avLst/>
            <a:gdLst>
              <a:gd name="T0" fmla="*/ 9 w 416"/>
              <a:gd name="T1" fmla="*/ 118 h 724"/>
              <a:gd name="T2" fmla="*/ 29 w 416"/>
              <a:gd name="T3" fmla="*/ 209 h 724"/>
              <a:gd name="T4" fmla="*/ 88 w 416"/>
              <a:gd name="T5" fmla="*/ 285 h 724"/>
              <a:gd name="T6" fmla="*/ 114 w 416"/>
              <a:gd name="T7" fmla="*/ 376 h 724"/>
              <a:gd name="T8" fmla="*/ 61 w 416"/>
              <a:gd name="T9" fmla="*/ 504 h 724"/>
              <a:gd name="T10" fmla="*/ 106 w 416"/>
              <a:gd name="T11" fmla="*/ 566 h 724"/>
              <a:gd name="T12" fmla="*/ 237 w 416"/>
              <a:gd name="T13" fmla="*/ 677 h 724"/>
              <a:gd name="T14" fmla="*/ 332 w 416"/>
              <a:gd name="T15" fmla="*/ 713 h 724"/>
              <a:gd name="T16" fmla="*/ 386 w 416"/>
              <a:gd name="T17" fmla="*/ 621 h 724"/>
              <a:gd name="T18" fmla="*/ 410 w 416"/>
              <a:gd name="T19" fmla="*/ 364 h 724"/>
              <a:gd name="T20" fmla="*/ 317 w 416"/>
              <a:gd name="T21" fmla="*/ 129 h 724"/>
              <a:gd name="T22" fmla="*/ 9 w 416"/>
              <a:gd name="T23" fmla="*/ 118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6" h="724">
                <a:moveTo>
                  <a:pt x="9" y="118"/>
                </a:moveTo>
                <a:cubicBezTo>
                  <a:pt x="0" y="148"/>
                  <a:pt x="11" y="182"/>
                  <a:pt x="29" y="209"/>
                </a:cubicBezTo>
                <a:cubicBezTo>
                  <a:pt x="46" y="236"/>
                  <a:pt x="70" y="259"/>
                  <a:pt x="88" y="285"/>
                </a:cubicBezTo>
                <a:cubicBezTo>
                  <a:pt x="107" y="311"/>
                  <a:pt x="120" y="344"/>
                  <a:pt x="114" y="376"/>
                </a:cubicBezTo>
                <a:cubicBezTo>
                  <a:pt x="104" y="422"/>
                  <a:pt x="53" y="457"/>
                  <a:pt x="61" y="504"/>
                </a:cubicBezTo>
                <a:cubicBezTo>
                  <a:pt x="65" y="530"/>
                  <a:pt x="86" y="549"/>
                  <a:pt x="106" y="566"/>
                </a:cubicBezTo>
                <a:cubicBezTo>
                  <a:pt x="150" y="603"/>
                  <a:pt x="194" y="640"/>
                  <a:pt x="237" y="677"/>
                </a:cubicBezTo>
                <a:cubicBezTo>
                  <a:pt x="264" y="700"/>
                  <a:pt x="298" y="724"/>
                  <a:pt x="332" y="713"/>
                </a:cubicBezTo>
                <a:cubicBezTo>
                  <a:pt x="367" y="702"/>
                  <a:pt x="379" y="658"/>
                  <a:pt x="386" y="621"/>
                </a:cubicBezTo>
                <a:cubicBezTo>
                  <a:pt x="401" y="536"/>
                  <a:pt x="416" y="450"/>
                  <a:pt x="410" y="364"/>
                </a:cubicBezTo>
                <a:cubicBezTo>
                  <a:pt x="405" y="278"/>
                  <a:pt x="377" y="190"/>
                  <a:pt x="317" y="129"/>
                </a:cubicBezTo>
                <a:cubicBezTo>
                  <a:pt x="260" y="72"/>
                  <a:pt x="46" y="0"/>
                  <a:pt x="9" y="118"/>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p:nvGrpSpPr>
        <p:grpSpPr>
          <a:xfrm>
            <a:off x="7696200" y="3552839"/>
            <a:ext cx="685800" cy="685800"/>
            <a:chOff x="7696200" y="3552839"/>
            <a:chExt cx="685800" cy="685800"/>
          </a:xfrm>
        </p:grpSpPr>
        <p:sp>
          <p:nvSpPr>
            <p:cNvPr id="17" name="Oval 16"/>
            <p:cNvSpPr/>
            <p:nvPr/>
          </p:nvSpPr>
          <p:spPr>
            <a:xfrm>
              <a:off x="7696200" y="3552839"/>
              <a:ext cx="685800" cy="685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9" name="Freeform 12"/>
            <p:cNvSpPr>
              <a:spLocks noEditPoints="1"/>
            </p:cNvSpPr>
            <p:nvPr/>
          </p:nvSpPr>
          <p:spPr bwMode="auto">
            <a:xfrm>
              <a:off x="7843494" y="3700211"/>
              <a:ext cx="391212" cy="391056"/>
            </a:xfrm>
            <a:custGeom>
              <a:avLst/>
              <a:gdLst>
                <a:gd name="T0" fmla="*/ 936 w 1536"/>
                <a:gd name="T1" fmla="*/ 1067 h 1536"/>
                <a:gd name="T2" fmla="*/ 1069 w 1536"/>
                <a:gd name="T3" fmla="*/ 1359 h 1536"/>
                <a:gd name="T4" fmla="*/ 1195 w 1536"/>
                <a:gd name="T5" fmla="*/ 1498 h 1536"/>
                <a:gd name="T6" fmla="*/ 1236 w 1536"/>
                <a:gd name="T7" fmla="*/ 1536 h 1536"/>
                <a:gd name="T8" fmla="*/ 1277 w 1536"/>
                <a:gd name="T9" fmla="*/ 1498 h 1536"/>
                <a:gd name="T10" fmla="*/ 1403 w 1536"/>
                <a:gd name="T11" fmla="*/ 1359 h 1536"/>
                <a:gd name="T12" fmla="*/ 1536 w 1536"/>
                <a:gd name="T13" fmla="*/ 1067 h 1536"/>
                <a:gd name="T14" fmla="*/ 1236 w 1536"/>
                <a:gd name="T15" fmla="*/ 764 h 1536"/>
                <a:gd name="T16" fmla="*/ 936 w 1536"/>
                <a:gd name="T17" fmla="*/ 1067 h 1536"/>
                <a:gd name="T18" fmla="*/ 1416 w 1536"/>
                <a:gd name="T19" fmla="*/ 1067 h 1536"/>
                <a:gd name="T20" fmla="*/ 1310 w 1536"/>
                <a:gd name="T21" fmla="*/ 1283 h 1536"/>
                <a:gd name="T22" fmla="*/ 1236 w 1536"/>
                <a:gd name="T23" fmla="*/ 1369 h 1536"/>
                <a:gd name="T24" fmla="*/ 1056 w 1536"/>
                <a:gd name="T25" fmla="*/ 1067 h 1536"/>
                <a:gd name="T26" fmla="*/ 1236 w 1536"/>
                <a:gd name="T27" fmla="*/ 884 h 1536"/>
                <a:gd name="T28" fmla="*/ 1416 w 1536"/>
                <a:gd name="T29" fmla="*/ 1067 h 1536"/>
                <a:gd name="T30" fmla="*/ 975 w 1536"/>
                <a:gd name="T31" fmla="*/ 1428 h 1536"/>
                <a:gd name="T32" fmla="*/ 965 w 1536"/>
                <a:gd name="T33" fmla="*/ 1415 h 1536"/>
                <a:gd name="T34" fmla="*/ 337 w 1536"/>
                <a:gd name="T35" fmla="*/ 1415 h 1536"/>
                <a:gd name="T36" fmla="*/ 529 w 1536"/>
                <a:gd name="T37" fmla="*/ 1223 h 1536"/>
                <a:gd name="T38" fmla="*/ 262 w 1536"/>
                <a:gd name="T39" fmla="*/ 956 h 1536"/>
                <a:gd name="T40" fmla="*/ 467 w 1536"/>
                <a:gd name="T41" fmla="*/ 752 h 1536"/>
                <a:gd name="T42" fmla="*/ 819 w 1536"/>
                <a:gd name="T43" fmla="*/ 1104 h 1536"/>
                <a:gd name="T44" fmla="*/ 816 w 1536"/>
                <a:gd name="T45" fmla="*/ 1058 h 1536"/>
                <a:gd name="T46" fmla="*/ 831 w 1536"/>
                <a:gd name="T47" fmla="*/ 946 h 1536"/>
                <a:gd name="T48" fmla="*/ 732 w 1536"/>
                <a:gd name="T49" fmla="*/ 848 h 1536"/>
                <a:gd name="T50" fmla="*/ 1415 w 1536"/>
                <a:gd name="T51" fmla="*/ 166 h 1536"/>
                <a:gd name="T52" fmla="*/ 1416 w 1536"/>
                <a:gd name="T53" fmla="*/ 180 h 1536"/>
                <a:gd name="T54" fmla="*/ 1416 w 1536"/>
                <a:gd name="T55" fmla="*/ 676 h 1536"/>
                <a:gd name="T56" fmla="*/ 1536 w 1536"/>
                <a:gd name="T57" fmla="*/ 762 h 1536"/>
                <a:gd name="T58" fmla="*/ 1536 w 1536"/>
                <a:gd name="T59" fmla="*/ 180 h 1536"/>
                <a:gd name="T60" fmla="*/ 1356 w 1536"/>
                <a:gd name="T61" fmla="*/ 0 h 1536"/>
                <a:gd name="T62" fmla="*/ 180 w 1536"/>
                <a:gd name="T63" fmla="*/ 0 h 1536"/>
                <a:gd name="T64" fmla="*/ 0 w 1536"/>
                <a:gd name="T65" fmla="*/ 180 h 1536"/>
                <a:gd name="T66" fmla="*/ 0 w 1536"/>
                <a:gd name="T67" fmla="*/ 1355 h 1536"/>
                <a:gd name="T68" fmla="*/ 180 w 1536"/>
                <a:gd name="T69" fmla="*/ 1535 h 1536"/>
                <a:gd name="T70" fmla="*/ 1069 w 1536"/>
                <a:gd name="T71" fmla="*/ 1535 h 1536"/>
                <a:gd name="T72" fmla="*/ 975 w 1536"/>
                <a:gd name="T73" fmla="*/ 1428 h 1536"/>
                <a:gd name="T74" fmla="*/ 120 w 1536"/>
                <a:gd name="T75" fmla="*/ 180 h 1536"/>
                <a:gd name="T76" fmla="*/ 180 w 1536"/>
                <a:gd name="T77" fmla="*/ 120 h 1536"/>
                <a:gd name="T78" fmla="*/ 1291 w 1536"/>
                <a:gd name="T79" fmla="*/ 120 h 1536"/>
                <a:gd name="T80" fmla="*/ 932 w 1536"/>
                <a:gd name="T81" fmla="*/ 479 h 1536"/>
                <a:gd name="T82" fmla="*/ 727 w 1536"/>
                <a:gd name="T83" fmla="*/ 272 h 1536"/>
                <a:gd name="T84" fmla="*/ 642 w 1536"/>
                <a:gd name="T85" fmla="*/ 357 h 1536"/>
                <a:gd name="T86" fmla="*/ 847 w 1536"/>
                <a:gd name="T87" fmla="*/ 564 h 1536"/>
                <a:gd name="T88" fmla="*/ 648 w 1536"/>
                <a:gd name="T89" fmla="*/ 763 h 1536"/>
                <a:gd name="T90" fmla="*/ 120 w 1536"/>
                <a:gd name="T91" fmla="*/ 236 h 1536"/>
                <a:gd name="T92" fmla="*/ 120 w 1536"/>
                <a:gd name="T93" fmla="*/ 180 h 1536"/>
                <a:gd name="T94" fmla="*/ 120 w 1536"/>
                <a:gd name="T95" fmla="*/ 406 h 1536"/>
                <a:gd name="T96" fmla="*/ 382 w 1536"/>
                <a:gd name="T97" fmla="*/ 667 h 1536"/>
                <a:gd name="T98" fmla="*/ 120 w 1536"/>
                <a:gd name="T99" fmla="*/ 929 h 1536"/>
                <a:gd name="T100" fmla="*/ 120 w 1536"/>
                <a:gd name="T101" fmla="*/ 406 h 1536"/>
                <a:gd name="T102" fmla="*/ 169 w 1536"/>
                <a:gd name="T103" fmla="*/ 1414 h 1536"/>
                <a:gd name="T104" fmla="*/ 120 w 1536"/>
                <a:gd name="T105" fmla="*/ 1355 h 1536"/>
                <a:gd name="T106" fmla="*/ 120 w 1536"/>
                <a:gd name="T107" fmla="*/ 1098 h 1536"/>
                <a:gd name="T108" fmla="*/ 177 w 1536"/>
                <a:gd name="T109" fmla="*/ 1041 h 1536"/>
                <a:gd name="T110" fmla="*/ 359 w 1536"/>
                <a:gd name="T111" fmla="*/ 1223 h 1536"/>
                <a:gd name="T112" fmla="*/ 169 w 1536"/>
                <a:gd name="T113" fmla="*/ 1414 h 1536"/>
                <a:gd name="T114" fmla="*/ 1242 w 1536"/>
                <a:gd name="T115" fmla="*/ 1010 h 1536"/>
                <a:gd name="T116" fmla="*/ 1302 w 1536"/>
                <a:gd name="T117" fmla="*/ 1070 h 1536"/>
                <a:gd name="T118" fmla="*/ 1242 w 1536"/>
                <a:gd name="T119" fmla="*/ 1130 h 1536"/>
                <a:gd name="T120" fmla="*/ 1182 w 1536"/>
                <a:gd name="T121" fmla="*/ 1070 h 1536"/>
                <a:gd name="T122" fmla="*/ 1242 w 1536"/>
                <a:gd name="T123" fmla="*/ 101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6" h="1536">
                  <a:moveTo>
                    <a:pt x="936" y="1067"/>
                  </a:moveTo>
                  <a:cubicBezTo>
                    <a:pt x="936" y="1149"/>
                    <a:pt x="981" y="1247"/>
                    <a:pt x="1069" y="1359"/>
                  </a:cubicBezTo>
                  <a:cubicBezTo>
                    <a:pt x="1131" y="1438"/>
                    <a:pt x="1193" y="1495"/>
                    <a:pt x="1195" y="1498"/>
                  </a:cubicBezTo>
                  <a:cubicBezTo>
                    <a:pt x="1236" y="1536"/>
                    <a:pt x="1236" y="1536"/>
                    <a:pt x="1236" y="1536"/>
                  </a:cubicBezTo>
                  <a:cubicBezTo>
                    <a:pt x="1277" y="1498"/>
                    <a:pt x="1277" y="1498"/>
                    <a:pt x="1277" y="1498"/>
                  </a:cubicBezTo>
                  <a:cubicBezTo>
                    <a:pt x="1280" y="1495"/>
                    <a:pt x="1341" y="1438"/>
                    <a:pt x="1403" y="1359"/>
                  </a:cubicBezTo>
                  <a:cubicBezTo>
                    <a:pt x="1491" y="1247"/>
                    <a:pt x="1536" y="1149"/>
                    <a:pt x="1536" y="1067"/>
                  </a:cubicBezTo>
                  <a:cubicBezTo>
                    <a:pt x="1536" y="900"/>
                    <a:pt x="1402" y="764"/>
                    <a:pt x="1236" y="764"/>
                  </a:cubicBezTo>
                  <a:cubicBezTo>
                    <a:pt x="1071" y="764"/>
                    <a:pt x="936" y="900"/>
                    <a:pt x="936" y="1067"/>
                  </a:cubicBezTo>
                  <a:close/>
                  <a:moveTo>
                    <a:pt x="1416" y="1067"/>
                  </a:moveTo>
                  <a:cubicBezTo>
                    <a:pt x="1416" y="1119"/>
                    <a:pt x="1378" y="1196"/>
                    <a:pt x="1310" y="1283"/>
                  </a:cubicBezTo>
                  <a:cubicBezTo>
                    <a:pt x="1284" y="1317"/>
                    <a:pt x="1257" y="1347"/>
                    <a:pt x="1236" y="1369"/>
                  </a:cubicBezTo>
                  <a:cubicBezTo>
                    <a:pt x="1165" y="1293"/>
                    <a:pt x="1056" y="1158"/>
                    <a:pt x="1056" y="1067"/>
                  </a:cubicBezTo>
                  <a:cubicBezTo>
                    <a:pt x="1056" y="966"/>
                    <a:pt x="1137" y="884"/>
                    <a:pt x="1236" y="884"/>
                  </a:cubicBezTo>
                  <a:cubicBezTo>
                    <a:pt x="1335" y="884"/>
                    <a:pt x="1416" y="966"/>
                    <a:pt x="1416" y="1067"/>
                  </a:cubicBezTo>
                  <a:close/>
                  <a:moveTo>
                    <a:pt x="975" y="1428"/>
                  </a:moveTo>
                  <a:cubicBezTo>
                    <a:pt x="972" y="1424"/>
                    <a:pt x="968" y="1420"/>
                    <a:pt x="965" y="1415"/>
                  </a:cubicBezTo>
                  <a:cubicBezTo>
                    <a:pt x="337" y="1415"/>
                    <a:pt x="337" y="1415"/>
                    <a:pt x="337" y="1415"/>
                  </a:cubicBezTo>
                  <a:cubicBezTo>
                    <a:pt x="529" y="1223"/>
                    <a:pt x="529" y="1223"/>
                    <a:pt x="529" y="1223"/>
                  </a:cubicBezTo>
                  <a:cubicBezTo>
                    <a:pt x="262" y="956"/>
                    <a:pt x="262" y="956"/>
                    <a:pt x="262" y="956"/>
                  </a:cubicBezTo>
                  <a:cubicBezTo>
                    <a:pt x="467" y="752"/>
                    <a:pt x="467" y="752"/>
                    <a:pt x="467" y="752"/>
                  </a:cubicBezTo>
                  <a:cubicBezTo>
                    <a:pt x="819" y="1104"/>
                    <a:pt x="819" y="1104"/>
                    <a:pt x="819" y="1104"/>
                  </a:cubicBezTo>
                  <a:cubicBezTo>
                    <a:pt x="817" y="1090"/>
                    <a:pt x="816" y="1072"/>
                    <a:pt x="816" y="1058"/>
                  </a:cubicBezTo>
                  <a:cubicBezTo>
                    <a:pt x="816" y="1021"/>
                    <a:pt x="821" y="981"/>
                    <a:pt x="831" y="946"/>
                  </a:cubicBezTo>
                  <a:cubicBezTo>
                    <a:pt x="732" y="848"/>
                    <a:pt x="732" y="848"/>
                    <a:pt x="732" y="848"/>
                  </a:cubicBezTo>
                  <a:cubicBezTo>
                    <a:pt x="1415" y="166"/>
                    <a:pt x="1415" y="166"/>
                    <a:pt x="1415" y="166"/>
                  </a:cubicBezTo>
                  <a:cubicBezTo>
                    <a:pt x="1416" y="170"/>
                    <a:pt x="1416" y="175"/>
                    <a:pt x="1416" y="180"/>
                  </a:cubicBezTo>
                  <a:cubicBezTo>
                    <a:pt x="1416" y="676"/>
                    <a:pt x="1416" y="676"/>
                    <a:pt x="1416" y="676"/>
                  </a:cubicBezTo>
                  <a:cubicBezTo>
                    <a:pt x="1461" y="697"/>
                    <a:pt x="1502" y="727"/>
                    <a:pt x="1536" y="762"/>
                  </a:cubicBezTo>
                  <a:cubicBezTo>
                    <a:pt x="1536" y="180"/>
                    <a:pt x="1536" y="180"/>
                    <a:pt x="1536" y="180"/>
                  </a:cubicBezTo>
                  <a:cubicBezTo>
                    <a:pt x="1536" y="80"/>
                    <a:pt x="1455" y="0"/>
                    <a:pt x="1356" y="0"/>
                  </a:cubicBezTo>
                  <a:cubicBezTo>
                    <a:pt x="180" y="0"/>
                    <a:pt x="180" y="0"/>
                    <a:pt x="180" y="0"/>
                  </a:cubicBezTo>
                  <a:cubicBezTo>
                    <a:pt x="81" y="0"/>
                    <a:pt x="0" y="80"/>
                    <a:pt x="0" y="180"/>
                  </a:cubicBezTo>
                  <a:cubicBezTo>
                    <a:pt x="0" y="1355"/>
                    <a:pt x="0" y="1355"/>
                    <a:pt x="0" y="1355"/>
                  </a:cubicBezTo>
                  <a:cubicBezTo>
                    <a:pt x="0" y="1455"/>
                    <a:pt x="81" y="1535"/>
                    <a:pt x="180" y="1535"/>
                  </a:cubicBezTo>
                  <a:cubicBezTo>
                    <a:pt x="1069" y="1535"/>
                    <a:pt x="1069" y="1535"/>
                    <a:pt x="1069" y="1535"/>
                  </a:cubicBezTo>
                  <a:cubicBezTo>
                    <a:pt x="1043" y="1509"/>
                    <a:pt x="1009" y="1471"/>
                    <a:pt x="975" y="1428"/>
                  </a:cubicBezTo>
                  <a:close/>
                  <a:moveTo>
                    <a:pt x="120" y="180"/>
                  </a:moveTo>
                  <a:cubicBezTo>
                    <a:pt x="120" y="146"/>
                    <a:pt x="147" y="120"/>
                    <a:pt x="180" y="120"/>
                  </a:cubicBezTo>
                  <a:cubicBezTo>
                    <a:pt x="1291" y="120"/>
                    <a:pt x="1291" y="120"/>
                    <a:pt x="1291" y="120"/>
                  </a:cubicBezTo>
                  <a:cubicBezTo>
                    <a:pt x="932" y="479"/>
                    <a:pt x="932" y="479"/>
                    <a:pt x="932" y="479"/>
                  </a:cubicBezTo>
                  <a:cubicBezTo>
                    <a:pt x="727" y="272"/>
                    <a:pt x="727" y="272"/>
                    <a:pt x="727" y="272"/>
                  </a:cubicBezTo>
                  <a:cubicBezTo>
                    <a:pt x="642" y="357"/>
                    <a:pt x="642" y="357"/>
                    <a:pt x="642" y="357"/>
                  </a:cubicBezTo>
                  <a:cubicBezTo>
                    <a:pt x="847" y="564"/>
                    <a:pt x="847" y="564"/>
                    <a:pt x="847" y="564"/>
                  </a:cubicBezTo>
                  <a:cubicBezTo>
                    <a:pt x="648" y="763"/>
                    <a:pt x="648" y="763"/>
                    <a:pt x="648" y="763"/>
                  </a:cubicBezTo>
                  <a:cubicBezTo>
                    <a:pt x="120" y="236"/>
                    <a:pt x="120" y="236"/>
                    <a:pt x="120" y="236"/>
                  </a:cubicBezTo>
                  <a:lnTo>
                    <a:pt x="120" y="180"/>
                  </a:lnTo>
                  <a:close/>
                  <a:moveTo>
                    <a:pt x="120" y="406"/>
                  </a:moveTo>
                  <a:cubicBezTo>
                    <a:pt x="382" y="667"/>
                    <a:pt x="382" y="667"/>
                    <a:pt x="382" y="667"/>
                  </a:cubicBezTo>
                  <a:cubicBezTo>
                    <a:pt x="120" y="929"/>
                    <a:pt x="120" y="929"/>
                    <a:pt x="120" y="929"/>
                  </a:cubicBezTo>
                  <a:lnTo>
                    <a:pt x="120" y="406"/>
                  </a:lnTo>
                  <a:close/>
                  <a:moveTo>
                    <a:pt x="169" y="1414"/>
                  </a:moveTo>
                  <a:cubicBezTo>
                    <a:pt x="141" y="1409"/>
                    <a:pt x="120" y="1385"/>
                    <a:pt x="120" y="1355"/>
                  </a:cubicBezTo>
                  <a:cubicBezTo>
                    <a:pt x="120" y="1098"/>
                    <a:pt x="120" y="1098"/>
                    <a:pt x="120" y="1098"/>
                  </a:cubicBezTo>
                  <a:cubicBezTo>
                    <a:pt x="177" y="1041"/>
                    <a:pt x="177" y="1041"/>
                    <a:pt x="177" y="1041"/>
                  </a:cubicBezTo>
                  <a:cubicBezTo>
                    <a:pt x="359" y="1223"/>
                    <a:pt x="359" y="1223"/>
                    <a:pt x="359" y="1223"/>
                  </a:cubicBezTo>
                  <a:lnTo>
                    <a:pt x="169" y="1414"/>
                  </a:lnTo>
                  <a:close/>
                  <a:moveTo>
                    <a:pt x="1242" y="1010"/>
                  </a:moveTo>
                  <a:cubicBezTo>
                    <a:pt x="1275" y="1010"/>
                    <a:pt x="1302" y="1037"/>
                    <a:pt x="1302" y="1070"/>
                  </a:cubicBezTo>
                  <a:cubicBezTo>
                    <a:pt x="1302" y="1104"/>
                    <a:pt x="1275" y="1130"/>
                    <a:pt x="1242" y="1130"/>
                  </a:cubicBezTo>
                  <a:cubicBezTo>
                    <a:pt x="1209" y="1130"/>
                    <a:pt x="1182" y="1104"/>
                    <a:pt x="1182" y="1070"/>
                  </a:cubicBezTo>
                  <a:cubicBezTo>
                    <a:pt x="1182" y="1037"/>
                    <a:pt x="1209" y="1010"/>
                    <a:pt x="1242" y="10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1" name="Oval 20"/>
          <p:cNvSpPr/>
          <p:nvPr/>
        </p:nvSpPr>
        <p:spPr>
          <a:xfrm>
            <a:off x="7685927" y="4827556"/>
            <a:ext cx="685800" cy="685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Oval 12"/>
          <p:cNvSpPr/>
          <p:nvPr/>
        </p:nvSpPr>
        <p:spPr>
          <a:xfrm>
            <a:off x="7696200" y="2268740"/>
            <a:ext cx="685800" cy="685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16" name="Picture Placeholder 15" descr="Graphical user interface, text, application, chat or text message&#10;&#10;Description automatically generated">
            <a:extLst>
              <a:ext uri="{FF2B5EF4-FFF2-40B4-BE49-F238E27FC236}">
                <a16:creationId xmlns:a16="http://schemas.microsoft.com/office/drawing/2014/main" id="{C4F1634C-4962-44F6-9F9E-F8F44BD2270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9718" b="9718"/>
          <a:stretch>
            <a:fillRect/>
          </a:stretch>
        </p:blipFill>
        <p:spPr/>
      </p:pic>
      <p:sp>
        <p:nvSpPr>
          <p:cNvPr id="32" name="Freeform 261">
            <a:extLst>
              <a:ext uri="{FF2B5EF4-FFF2-40B4-BE49-F238E27FC236}">
                <a16:creationId xmlns:a16="http://schemas.microsoft.com/office/drawing/2014/main" id="{CAB70166-C20C-483F-B9D2-5017E46E7FD7}"/>
              </a:ext>
            </a:extLst>
          </p:cNvPr>
          <p:cNvSpPr>
            <a:spLocks noEditPoints="1"/>
          </p:cNvSpPr>
          <p:nvPr/>
        </p:nvSpPr>
        <p:spPr bwMode="auto">
          <a:xfrm>
            <a:off x="7875320" y="2415515"/>
            <a:ext cx="327559" cy="392250"/>
          </a:xfrm>
          <a:custGeom>
            <a:avLst/>
            <a:gdLst>
              <a:gd name="T0" fmla="*/ 278 w 1367"/>
              <a:gd name="T1" fmla="*/ 394 h 1638"/>
              <a:gd name="T2" fmla="*/ 673 w 1367"/>
              <a:gd name="T3" fmla="*/ 789 h 1638"/>
              <a:gd name="T4" fmla="*/ 1068 w 1367"/>
              <a:gd name="T5" fmla="*/ 394 h 1638"/>
              <a:gd name="T6" fmla="*/ 673 w 1367"/>
              <a:gd name="T7" fmla="*/ 0 h 1638"/>
              <a:gd name="T8" fmla="*/ 972 w 1367"/>
              <a:gd name="T9" fmla="*/ 394 h 1638"/>
              <a:gd name="T10" fmla="*/ 673 w 1367"/>
              <a:gd name="T11" fmla="*/ 693 h 1638"/>
              <a:gd name="T12" fmla="*/ 374 w 1367"/>
              <a:gd name="T13" fmla="*/ 394 h 1638"/>
              <a:gd name="T14" fmla="*/ 673 w 1367"/>
              <a:gd name="T15" fmla="*/ 96 h 1638"/>
              <a:gd name="T16" fmla="*/ 972 w 1367"/>
              <a:gd name="T17" fmla="*/ 394 h 1638"/>
              <a:gd name="T18" fmla="*/ 1078 w 1367"/>
              <a:gd name="T19" fmla="*/ 1638 h 1638"/>
              <a:gd name="T20" fmla="*/ 1367 w 1367"/>
              <a:gd name="T21" fmla="*/ 1356 h 1638"/>
              <a:gd name="T22" fmla="*/ 1350 w 1367"/>
              <a:gd name="T23" fmla="*/ 1156 h 1638"/>
              <a:gd name="T24" fmla="*/ 1282 w 1367"/>
              <a:gd name="T25" fmla="*/ 955 h 1638"/>
              <a:gd name="T26" fmla="*/ 1125 w 1367"/>
              <a:gd name="T27" fmla="*/ 812 h 1638"/>
              <a:gd name="T28" fmla="*/ 942 w 1367"/>
              <a:gd name="T29" fmla="*/ 818 h 1638"/>
              <a:gd name="T30" fmla="*/ 789 w 1367"/>
              <a:gd name="T31" fmla="*/ 899 h 1638"/>
              <a:gd name="T32" fmla="*/ 577 w 1367"/>
              <a:gd name="T33" fmla="*/ 899 h 1638"/>
              <a:gd name="T34" fmla="*/ 424 w 1367"/>
              <a:gd name="T35" fmla="*/ 818 h 1638"/>
              <a:gd name="T36" fmla="*/ 242 w 1367"/>
              <a:gd name="T37" fmla="*/ 812 h 1638"/>
              <a:gd name="T38" fmla="*/ 85 w 1367"/>
              <a:gd name="T39" fmla="*/ 955 h 1638"/>
              <a:gd name="T40" fmla="*/ 16 w 1367"/>
              <a:gd name="T41" fmla="*/ 1156 h 1638"/>
              <a:gd name="T42" fmla="*/ 0 w 1367"/>
              <a:gd name="T43" fmla="*/ 1356 h 1638"/>
              <a:gd name="T44" fmla="*/ 289 w 1367"/>
              <a:gd name="T45" fmla="*/ 1638 h 1638"/>
              <a:gd name="T46" fmla="*/ 111 w 1367"/>
              <a:gd name="T47" fmla="*/ 1173 h 1638"/>
              <a:gd name="T48" fmla="*/ 168 w 1367"/>
              <a:gd name="T49" fmla="*/ 1002 h 1638"/>
              <a:gd name="T50" fmla="*/ 277 w 1367"/>
              <a:gd name="T51" fmla="*/ 902 h 1638"/>
              <a:gd name="T52" fmla="*/ 372 w 1367"/>
              <a:gd name="T53" fmla="*/ 899 h 1638"/>
              <a:gd name="T54" fmla="*/ 548 w 1367"/>
              <a:gd name="T55" fmla="*/ 991 h 1638"/>
              <a:gd name="T56" fmla="*/ 819 w 1367"/>
              <a:gd name="T57" fmla="*/ 991 h 1638"/>
              <a:gd name="T58" fmla="*/ 995 w 1367"/>
              <a:gd name="T59" fmla="*/ 899 h 1638"/>
              <a:gd name="T60" fmla="*/ 1089 w 1367"/>
              <a:gd name="T61" fmla="*/ 902 h 1638"/>
              <a:gd name="T62" fmla="*/ 1198 w 1367"/>
              <a:gd name="T63" fmla="*/ 1002 h 1638"/>
              <a:gd name="T64" fmla="*/ 1256 w 1367"/>
              <a:gd name="T65" fmla="*/ 1173 h 1638"/>
              <a:gd name="T66" fmla="*/ 1268 w 1367"/>
              <a:gd name="T67" fmla="*/ 1266 h 1638"/>
              <a:gd name="T68" fmla="*/ 1220 w 1367"/>
              <a:gd name="T69" fmla="*/ 1492 h 1638"/>
              <a:gd name="T70" fmla="*/ 289 w 1367"/>
              <a:gd name="T71" fmla="*/ 1542 h 1638"/>
              <a:gd name="T72" fmla="*/ 96 w 1367"/>
              <a:gd name="T73" fmla="*/ 1356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7" h="1638">
                <a:moveTo>
                  <a:pt x="394" y="115"/>
                </a:moveTo>
                <a:cubicBezTo>
                  <a:pt x="317" y="192"/>
                  <a:pt x="278" y="286"/>
                  <a:pt x="278" y="394"/>
                </a:cubicBezTo>
                <a:cubicBezTo>
                  <a:pt x="278" y="503"/>
                  <a:pt x="317" y="596"/>
                  <a:pt x="394" y="673"/>
                </a:cubicBezTo>
                <a:cubicBezTo>
                  <a:pt x="471" y="750"/>
                  <a:pt x="565" y="789"/>
                  <a:pt x="673" y="789"/>
                </a:cubicBezTo>
                <a:cubicBezTo>
                  <a:pt x="781" y="789"/>
                  <a:pt x="875" y="750"/>
                  <a:pt x="952" y="673"/>
                </a:cubicBezTo>
                <a:cubicBezTo>
                  <a:pt x="1029" y="596"/>
                  <a:pt x="1068" y="503"/>
                  <a:pt x="1068" y="394"/>
                </a:cubicBezTo>
                <a:cubicBezTo>
                  <a:pt x="1068" y="286"/>
                  <a:pt x="1029" y="192"/>
                  <a:pt x="952" y="115"/>
                </a:cubicBezTo>
                <a:cubicBezTo>
                  <a:pt x="875" y="38"/>
                  <a:pt x="781" y="0"/>
                  <a:pt x="673" y="0"/>
                </a:cubicBezTo>
                <a:cubicBezTo>
                  <a:pt x="565" y="0"/>
                  <a:pt x="471" y="38"/>
                  <a:pt x="394" y="115"/>
                </a:cubicBezTo>
                <a:close/>
                <a:moveTo>
                  <a:pt x="972" y="394"/>
                </a:moveTo>
                <a:cubicBezTo>
                  <a:pt x="972" y="477"/>
                  <a:pt x="943" y="546"/>
                  <a:pt x="884" y="605"/>
                </a:cubicBezTo>
                <a:cubicBezTo>
                  <a:pt x="825" y="664"/>
                  <a:pt x="756" y="693"/>
                  <a:pt x="673" y="693"/>
                </a:cubicBezTo>
                <a:cubicBezTo>
                  <a:pt x="590" y="693"/>
                  <a:pt x="521" y="664"/>
                  <a:pt x="462" y="605"/>
                </a:cubicBezTo>
                <a:cubicBezTo>
                  <a:pt x="403" y="546"/>
                  <a:pt x="374" y="477"/>
                  <a:pt x="374" y="394"/>
                </a:cubicBezTo>
                <a:cubicBezTo>
                  <a:pt x="374" y="311"/>
                  <a:pt x="403" y="242"/>
                  <a:pt x="462" y="183"/>
                </a:cubicBezTo>
                <a:cubicBezTo>
                  <a:pt x="521" y="124"/>
                  <a:pt x="590" y="96"/>
                  <a:pt x="673" y="96"/>
                </a:cubicBezTo>
                <a:cubicBezTo>
                  <a:pt x="756" y="96"/>
                  <a:pt x="825" y="124"/>
                  <a:pt x="884" y="183"/>
                </a:cubicBezTo>
                <a:cubicBezTo>
                  <a:pt x="943" y="242"/>
                  <a:pt x="972" y="311"/>
                  <a:pt x="972" y="394"/>
                </a:cubicBezTo>
                <a:close/>
                <a:moveTo>
                  <a:pt x="289" y="1638"/>
                </a:moveTo>
                <a:cubicBezTo>
                  <a:pt x="1078" y="1638"/>
                  <a:pt x="1078" y="1638"/>
                  <a:pt x="1078" y="1638"/>
                </a:cubicBezTo>
                <a:cubicBezTo>
                  <a:pt x="1163" y="1638"/>
                  <a:pt x="1233" y="1612"/>
                  <a:pt x="1286" y="1562"/>
                </a:cubicBezTo>
                <a:cubicBezTo>
                  <a:pt x="1340" y="1511"/>
                  <a:pt x="1367" y="1442"/>
                  <a:pt x="1367" y="1356"/>
                </a:cubicBezTo>
                <a:cubicBezTo>
                  <a:pt x="1367" y="1323"/>
                  <a:pt x="1366" y="1291"/>
                  <a:pt x="1363" y="1259"/>
                </a:cubicBezTo>
                <a:cubicBezTo>
                  <a:pt x="1361" y="1228"/>
                  <a:pt x="1357" y="1193"/>
                  <a:pt x="1350" y="1156"/>
                </a:cubicBezTo>
                <a:cubicBezTo>
                  <a:pt x="1344" y="1119"/>
                  <a:pt x="1335" y="1084"/>
                  <a:pt x="1325" y="1052"/>
                </a:cubicBezTo>
                <a:cubicBezTo>
                  <a:pt x="1314" y="1019"/>
                  <a:pt x="1300" y="986"/>
                  <a:pt x="1282" y="955"/>
                </a:cubicBezTo>
                <a:cubicBezTo>
                  <a:pt x="1263" y="922"/>
                  <a:pt x="1242" y="894"/>
                  <a:pt x="1217" y="871"/>
                </a:cubicBezTo>
                <a:cubicBezTo>
                  <a:pt x="1192" y="846"/>
                  <a:pt x="1161" y="827"/>
                  <a:pt x="1125" y="812"/>
                </a:cubicBezTo>
                <a:cubicBezTo>
                  <a:pt x="1089" y="798"/>
                  <a:pt x="1049" y="791"/>
                  <a:pt x="1006" y="791"/>
                </a:cubicBezTo>
                <a:cubicBezTo>
                  <a:pt x="990" y="791"/>
                  <a:pt x="973" y="798"/>
                  <a:pt x="942" y="818"/>
                </a:cubicBezTo>
                <a:cubicBezTo>
                  <a:pt x="923" y="831"/>
                  <a:pt x="901" y="845"/>
                  <a:pt x="875" y="861"/>
                </a:cubicBezTo>
                <a:cubicBezTo>
                  <a:pt x="854" y="875"/>
                  <a:pt x="825" y="888"/>
                  <a:pt x="789" y="899"/>
                </a:cubicBezTo>
                <a:cubicBezTo>
                  <a:pt x="754" y="911"/>
                  <a:pt x="718" y="916"/>
                  <a:pt x="683" y="916"/>
                </a:cubicBezTo>
                <a:cubicBezTo>
                  <a:pt x="648" y="916"/>
                  <a:pt x="613" y="911"/>
                  <a:pt x="577" y="899"/>
                </a:cubicBezTo>
                <a:cubicBezTo>
                  <a:pt x="542" y="888"/>
                  <a:pt x="513" y="875"/>
                  <a:pt x="491" y="861"/>
                </a:cubicBezTo>
                <a:cubicBezTo>
                  <a:pt x="466" y="845"/>
                  <a:pt x="444" y="831"/>
                  <a:pt x="424" y="818"/>
                </a:cubicBezTo>
                <a:cubicBezTo>
                  <a:pt x="393" y="798"/>
                  <a:pt x="377" y="791"/>
                  <a:pt x="360" y="791"/>
                </a:cubicBezTo>
                <a:cubicBezTo>
                  <a:pt x="318" y="791"/>
                  <a:pt x="278" y="798"/>
                  <a:pt x="242" y="812"/>
                </a:cubicBezTo>
                <a:cubicBezTo>
                  <a:pt x="206" y="827"/>
                  <a:pt x="175" y="846"/>
                  <a:pt x="149" y="871"/>
                </a:cubicBezTo>
                <a:cubicBezTo>
                  <a:pt x="125" y="894"/>
                  <a:pt x="103" y="922"/>
                  <a:pt x="85" y="955"/>
                </a:cubicBezTo>
                <a:cubicBezTo>
                  <a:pt x="67" y="986"/>
                  <a:pt x="52" y="1019"/>
                  <a:pt x="42" y="1052"/>
                </a:cubicBezTo>
                <a:cubicBezTo>
                  <a:pt x="32" y="1084"/>
                  <a:pt x="23" y="1119"/>
                  <a:pt x="16" y="1156"/>
                </a:cubicBezTo>
                <a:cubicBezTo>
                  <a:pt x="10" y="1193"/>
                  <a:pt x="5" y="1227"/>
                  <a:pt x="3" y="1259"/>
                </a:cubicBezTo>
                <a:cubicBezTo>
                  <a:pt x="1" y="1291"/>
                  <a:pt x="0" y="1323"/>
                  <a:pt x="0" y="1356"/>
                </a:cubicBezTo>
                <a:cubicBezTo>
                  <a:pt x="0" y="1442"/>
                  <a:pt x="27" y="1511"/>
                  <a:pt x="81" y="1562"/>
                </a:cubicBezTo>
                <a:cubicBezTo>
                  <a:pt x="134" y="1612"/>
                  <a:pt x="204" y="1638"/>
                  <a:pt x="289" y="1638"/>
                </a:cubicBezTo>
                <a:close/>
                <a:moveTo>
                  <a:pt x="99" y="1266"/>
                </a:moveTo>
                <a:cubicBezTo>
                  <a:pt x="101" y="1238"/>
                  <a:pt x="105" y="1206"/>
                  <a:pt x="111" y="1173"/>
                </a:cubicBezTo>
                <a:cubicBezTo>
                  <a:pt x="117" y="1140"/>
                  <a:pt x="124" y="1109"/>
                  <a:pt x="133" y="1081"/>
                </a:cubicBezTo>
                <a:cubicBezTo>
                  <a:pt x="142" y="1054"/>
                  <a:pt x="154" y="1028"/>
                  <a:pt x="168" y="1002"/>
                </a:cubicBezTo>
                <a:cubicBezTo>
                  <a:pt x="182" y="978"/>
                  <a:pt x="198" y="957"/>
                  <a:pt x="215" y="940"/>
                </a:cubicBezTo>
                <a:cubicBezTo>
                  <a:pt x="232" y="924"/>
                  <a:pt x="253" y="911"/>
                  <a:pt x="277" y="902"/>
                </a:cubicBezTo>
                <a:cubicBezTo>
                  <a:pt x="300" y="893"/>
                  <a:pt x="325" y="888"/>
                  <a:pt x="353" y="887"/>
                </a:cubicBezTo>
                <a:cubicBezTo>
                  <a:pt x="356" y="889"/>
                  <a:pt x="362" y="892"/>
                  <a:pt x="372" y="899"/>
                </a:cubicBezTo>
                <a:cubicBezTo>
                  <a:pt x="392" y="911"/>
                  <a:pt x="414" y="926"/>
                  <a:pt x="439" y="942"/>
                </a:cubicBezTo>
                <a:cubicBezTo>
                  <a:pt x="468" y="960"/>
                  <a:pt x="504" y="977"/>
                  <a:pt x="548" y="991"/>
                </a:cubicBezTo>
                <a:cubicBezTo>
                  <a:pt x="593" y="1005"/>
                  <a:pt x="638" y="1012"/>
                  <a:pt x="683" y="1012"/>
                </a:cubicBezTo>
                <a:cubicBezTo>
                  <a:pt x="728" y="1012"/>
                  <a:pt x="774" y="1005"/>
                  <a:pt x="819" y="991"/>
                </a:cubicBezTo>
                <a:cubicBezTo>
                  <a:pt x="862" y="977"/>
                  <a:pt x="899" y="960"/>
                  <a:pt x="927" y="942"/>
                </a:cubicBezTo>
                <a:cubicBezTo>
                  <a:pt x="953" y="926"/>
                  <a:pt x="975" y="912"/>
                  <a:pt x="995" y="899"/>
                </a:cubicBezTo>
                <a:cubicBezTo>
                  <a:pt x="1004" y="892"/>
                  <a:pt x="1010" y="889"/>
                  <a:pt x="1014" y="887"/>
                </a:cubicBezTo>
                <a:cubicBezTo>
                  <a:pt x="1041" y="888"/>
                  <a:pt x="1067" y="893"/>
                  <a:pt x="1089" y="902"/>
                </a:cubicBezTo>
                <a:cubicBezTo>
                  <a:pt x="1114" y="911"/>
                  <a:pt x="1135" y="924"/>
                  <a:pt x="1151" y="940"/>
                </a:cubicBezTo>
                <a:cubicBezTo>
                  <a:pt x="1169" y="957"/>
                  <a:pt x="1185" y="978"/>
                  <a:pt x="1198" y="1002"/>
                </a:cubicBezTo>
                <a:cubicBezTo>
                  <a:pt x="1213" y="1028"/>
                  <a:pt x="1225" y="1054"/>
                  <a:pt x="1233" y="1081"/>
                </a:cubicBezTo>
                <a:cubicBezTo>
                  <a:pt x="1242" y="1109"/>
                  <a:pt x="1250" y="1140"/>
                  <a:pt x="1256" y="1173"/>
                </a:cubicBezTo>
                <a:cubicBezTo>
                  <a:pt x="1262" y="1206"/>
                  <a:pt x="1266" y="1238"/>
                  <a:pt x="1268" y="1266"/>
                </a:cubicBezTo>
                <a:cubicBezTo>
                  <a:pt x="1268" y="1266"/>
                  <a:pt x="1268" y="1266"/>
                  <a:pt x="1268" y="1266"/>
                </a:cubicBezTo>
                <a:cubicBezTo>
                  <a:pt x="1270" y="1295"/>
                  <a:pt x="1271" y="1325"/>
                  <a:pt x="1271" y="1356"/>
                </a:cubicBezTo>
                <a:cubicBezTo>
                  <a:pt x="1271" y="1415"/>
                  <a:pt x="1254" y="1460"/>
                  <a:pt x="1220" y="1492"/>
                </a:cubicBezTo>
                <a:cubicBezTo>
                  <a:pt x="1185" y="1526"/>
                  <a:pt x="1138" y="1542"/>
                  <a:pt x="1078" y="1542"/>
                </a:cubicBezTo>
                <a:cubicBezTo>
                  <a:pt x="289" y="1542"/>
                  <a:pt x="289" y="1542"/>
                  <a:pt x="289" y="1542"/>
                </a:cubicBezTo>
                <a:cubicBezTo>
                  <a:pt x="228" y="1542"/>
                  <a:pt x="182" y="1526"/>
                  <a:pt x="147" y="1492"/>
                </a:cubicBezTo>
                <a:cubicBezTo>
                  <a:pt x="113" y="1460"/>
                  <a:pt x="96" y="1415"/>
                  <a:pt x="96" y="1356"/>
                </a:cubicBezTo>
                <a:cubicBezTo>
                  <a:pt x="96" y="1326"/>
                  <a:pt x="97" y="1295"/>
                  <a:pt x="99" y="126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248">
            <a:extLst>
              <a:ext uri="{FF2B5EF4-FFF2-40B4-BE49-F238E27FC236}">
                <a16:creationId xmlns:a16="http://schemas.microsoft.com/office/drawing/2014/main" id="{AF0F78F3-AD60-49C7-85DB-A22430F9B88A}"/>
              </a:ext>
            </a:extLst>
          </p:cNvPr>
          <p:cNvSpPr>
            <a:spLocks noEditPoints="1"/>
          </p:cNvSpPr>
          <p:nvPr/>
        </p:nvSpPr>
        <p:spPr bwMode="auto">
          <a:xfrm>
            <a:off x="7832555" y="4974331"/>
            <a:ext cx="392543" cy="392250"/>
          </a:xfrm>
          <a:custGeom>
            <a:avLst/>
            <a:gdLst>
              <a:gd name="T0" fmla="*/ 819 w 1638"/>
              <a:gd name="T1" fmla="*/ 1638 h 1638"/>
              <a:gd name="T2" fmla="*/ 1398 w 1638"/>
              <a:gd name="T3" fmla="*/ 1398 h 1638"/>
              <a:gd name="T4" fmla="*/ 1638 w 1638"/>
              <a:gd name="T5" fmla="*/ 819 h 1638"/>
              <a:gd name="T6" fmla="*/ 1398 w 1638"/>
              <a:gd name="T7" fmla="*/ 240 h 1638"/>
              <a:gd name="T8" fmla="*/ 819 w 1638"/>
              <a:gd name="T9" fmla="*/ 0 h 1638"/>
              <a:gd name="T10" fmla="*/ 240 w 1638"/>
              <a:gd name="T11" fmla="*/ 240 h 1638"/>
              <a:gd name="T12" fmla="*/ 0 w 1638"/>
              <a:gd name="T13" fmla="*/ 819 h 1638"/>
              <a:gd name="T14" fmla="*/ 240 w 1638"/>
              <a:gd name="T15" fmla="*/ 1398 h 1638"/>
              <a:gd name="T16" fmla="*/ 819 w 1638"/>
              <a:gd name="T17" fmla="*/ 1638 h 1638"/>
              <a:gd name="T18" fmla="*/ 308 w 1638"/>
              <a:gd name="T19" fmla="*/ 308 h 1638"/>
              <a:gd name="T20" fmla="*/ 819 w 1638"/>
              <a:gd name="T21" fmla="*/ 96 h 1638"/>
              <a:gd name="T22" fmla="*/ 1330 w 1638"/>
              <a:gd name="T23" fmla="*/ 308 h 1638"/>
              <a:gd name="T24" fmla="*/ 1542 w 1638"/>
              <a:gd name="T25" fmla="*/ 819 h 1638"/>
              <a:gd name="T26" fmla="*/ 1330 w 1638"/>
              <a:gd name="T27" fmla="*/ 1331 h 1638"/>
              <a:gd name="T28" fmla="*/ 819 w 1638"/>
              <a:gd name="T29" fmla="*/ 1542 h 1638"/>
              <a:gd name="T30" fmla="*/ 308 w 1638"/>
              <a:gd name="T31" fmla="*/ 1331 h 1638"/>
              <a:gd name="T32" fmla="*/ 96 w 1638"/>
              <a:gd name="T33" fmla="*/ 819 h 1638"/>
              <a:gd name="T34" fmla="*/ 308 w 1638"/>
              <a:gd name="T35" fmla="*/ 308 h 1638"/>
              <a:gd name="T36" fmla="*/ 345 w 1638"/>
              <a:gd name="T37" fmla="*/ 628 h 1638"/>
              <a:gd name="T38" fmla="*/ 540 w 1638"/>
              <a:gd name="T39" fmla="*/ 433 h 1638"/>
              <a:gd name="T40" fmla="*/ 735 w 1638"/>
              <a:gd name="T41" fmla="*/ 628 h 1638"/>
              <a:gd name="T42" fmla="*/ 687 w 1638"/>
              <a:gd name="T43" fmla="*/ 676 h 1638"/>
              <a:gd name="T44" fmla="*/ 639 w 1638"/>
              <a:gd name="T45" fmla="*/ 628 h 1638"/>
              <a:gd name="T46" fmla="*/ 540 w 1638"/>
              <a:gd name="T47" fmla="*/ 529 h 1638"/>
              <a:gd name="T48" fmla="*/ 441 w 1638"/>
              <a:gd name="T49" fmla="*/ 628 h 1638"/>
              <a:gd name="T50" fmla="*/ 393 w 1638"/>
              <a:gd name="T51" fmla="*/ 676 h 1638"/>
              <a:gd name="T52" fmla="*/ 345 w 1638"/>
              <a:gd name="T53" fmla="*/ 628 h 1638"/>
              <a:gd name="T54" fmla="*/ 918 w 1638"/>
              <a:gd name="T55" fmla="*/ 628 h 1638"/>
              <a:gd name="T56" fmla="*/ 1113 w 1638"/>
              <a:gd name="T57" fmla="*/ 433 h 1638"/>
              <a:gd name="T58" fmla="*/ 1309 w 1638"/>
              <a:gd name="T59" fmla="*/ 628 h 1638"/>
              <a:gd name="T60" fmla="*/ 1261 w 1638"/>
              <a:gd name="T61" fmla="*/ 676 h 1638"/>
              <a:gd name="T62" fmla="*/ 1212 w 1638"/>
              <a:gd name="T63" fmla="*/ 628 h 1638"/>
              <a:gd name="T64" fmla="*/ 1113 w 1638"/>
              <a:gd name="T65" fmla="*/ 529 h 1638"/>
              <a:gd name="T66" fmla="*/ 1014 w 1638"/>
              <a:gd name="T67" fmla="*/ 628 h 1638"/>
              <a:gd name="T68" fmla="*/ 966 w 1638"/>
              <a:gd name="T69" fmla="*/ 676 h 1638"/>
              <a:gd name="T70" fmla="*/ 918 w 1638"/>
              <a:gd name="T71" fmla="*/ 628 h 1638"/>
              <a:gd name="T72" fmla="*/ 828 w 1638"/>
              <a:gd name="T73" fmla="*/ 1110 h 1638"/>
              <a:gd name="T74" fmla="*/ 1063 w 1638"/>
              <a:gd name="T75" fmla="*/ 874 h 1638"/>
              <a:gd name="T76" fmla="*/ 1111 w 1638"/>
              <a:gd name="T77" fmla="*/ 826 h 1638"/>
              <a:gd name="T78" fmla="*/ 1159 w 1638"/>
              <a:gd name="T79" fmla="*/ 874 h 1638"/>
              <a:gd name="T80" fmla="*/ 828 w 1638"/>
              <a:gd name="T81" fmla="*/ 1206 h 1638"/>
              <a:gd name="T82" fmla="*/ 496 w 1638"/>
              <a:gd name="T83" fmla="*/ 874 h 1638"/>
              <a:gd name="T84" fmla="*/ 544 w 1638"/>
              <a:gd name="T85" fmla="*/ 826 h 1638"/>
              <a:gd name="T86" fmla="*/ 593 w 1638"/>
              <a:gd name="T87" fmla="*/ 874 h 1638"/>
              <a:gd name="T88" fmla="*/ 828 w 1638"/>
              <a:gd name="T89" fmla="*/ 1110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38" h="1638">
                <a:moveTo>
                  <a:pt x="819" y="1638"/>
                </a:moveTo>
                <a:cubicBezTo>
                  <a:pt x="1038" y="1638"/>
                  <a:pt x="1244" y="1553"/>
                  <a:pt x="1398" y="1398"/>
                </a:cubicBezTo>
                <a:cubicBezTo>
                  <a:pt x="1553" y="1244"/>
                  <a:pt x="1638" y="1038"/>
                  <a:pt x="1638" y="819"/>
                </a:cubicBezTo>
                <a:cubicBezTo>
                  <a:pt x="1638" y="600"/>
                  <a:pt x="1553" y="395"/>
                  <a:pt x="1398" y="240"/>
                </a:cubicBezTo>
                <a:cubicBezTo>
                  <a:pt x="1244" y="85"/>
                  <a:pt x="1038" y="0"/>
                  <a:pt x="819" y="0"/>
                </a:cubicBezTo>
                <a:cubicBezTo>
                  <a:pt x="600" y="0"/>
                  <a:pt x="395" y="85"/>
                  <a:pt x="240" y="240"/>
                </a:cubicBezTo>
                <a:cubicBezTo>
                  <a:pt x="85" y="395"/>
                  <a:pt x="0" y="600"/>
                  <a:pt x="0" y="819"/>
                </a:cubicBezTo>
                <a:cubicBezTo>
                  <a:pt x="0" y="1038"/>
                  <a:pt x="85" y="1244"/>
                  <a:pt x="240" y="1398"/>
                </a:cubicBezTo>
                <a:cubicBezTo>
                  <a:pt x="395" y="1553"/>
                  <a:pt x="600" y="1638"/>
                  <a:pt x="819" y="1638"/>
                </a:cubicBezTo>
                <a:close/>
                <a:moveTo>
                  <a:pt x="308" y="308"/>
                </a:moveTo>
                <a:cubicBezTo>
                  <a:pt x="444" y="171"/>
                  <a:pt x="626" y="96"/>
                  <a:pt x="819" y="96"/>
                </a:cubicBezTo>
                <a:cubicBezTo>
                  <a:pt x="1012" y="96"/>
                  <a:pt x="1194" y="171"/>
                  <a:pt x="1330" y="308"/>
                </a:cubicBezTo>
                <a:cubicBezTo>
                  <a:pt x="1467" y="444"/>
                  <a:pt x="1542" y="626"/>
                  <a:pt x="1542" y="819"/>
                </a:cubicBezTo>
                <a:cubicBezTo>
                  <a:pt x="1542" y="1012"/>
                  <a:pt x="1467" y="1194"/>
                  <a:pt x="1330" y="1331"/>
                </a:cubicBezTo>
                <a:cubicBezTo>
                  <a:pt x="1194" y="1467"/>
                  <a:pt x="1012" y="1542"/>
                  <a:pt x="819" y="1542"/>
                </a:cubicBezTo>
                <a:cubicBezTo>
                  <a:pt x="626" y="1542"/>
                  <a:pt x="444" y="1467"/>
                  <a:pt x="308" y="1331"/>
                </a:cubicBezTo>
                <a:cubicBezTo>
                  <a:pt x="171" y="1194"/>
                  <a:pt x="96" y="1012"/>
                  <a:pt x="96" y="819"/>
                </a:cubicBezTo>
                <a:cubicBezTo>
                  <a:pt x="96" y="626"/>
                  <a:pt x="171" y="444"/>
                  <a:pt x="308" y="308"/>
                </a:cubicBezTo>
                <a:close/>
                <a:moveTo>
                  <a:pt x="345" y="628"/>
                </a:moveTo>
                <a:cubicBezTo>
                  <a:pt x="345" y="520"/>
                  <a:pt x="432" y="433"/>
                  <a:pt x="540" y="433"/>
                </a:cubicBezTo>
                <a:cubicBezTo>
                  <a:pt x="648" y="433"/>
                  <a:pt x="735" y="520"/>
                  <a:pt x="735" y="628"/>
                </a:cubicBezTo>
                <a:cubicBezTo>
                  <a:pt x="735" y="654"/>
                  <a:pt x="714" y="676"/>
                  <a:pt x="687" y="676"/>
                </a:cubicBezTo>
                <a:cubicBezTo>
                  <a:pt x="661" y="676"/>
                  <a:pt x="639" y="654"/>
                  <a:pt x="639" y="628"/>
                </a:cubicBezTo>
                <a:cubicBezTo>
                  <a:pt x="639" y="573"/>
                  <a:pt x="595" y="529"/>
                  <a:pt x="540" y="529"/>
                </a:cubicBezTo>
                <a:cubicBezTo>
                  <a:pt x="485" y="529"/>
                  <a:pt x="441" y="573"/>
                  <a:pt x="441" y="628"/>
                </a:cubicBezTo>
                <a:cubicBezTo>
                  <a:pt x="441" y="654"/>
                  <a:pt x="419" y="676"/>
                  <a:pt x="393" y="676"/>
                </a:cubicBezTo>
                <a:cubicBezTo>
                  <a:pt x="366" y="676"/>
                  <a:pt x="345" y="654"/>
                  <a:pt x="345" y="628"/>
                </a:cubicBezTo>
                <a:close/>
                <a:moveTo>
                  <a:pt x="918" y="628"/>
                </a:moveTo>
                <a:cubicBezTo>
                  <a:pt x="918" y="520"/>
                  <a:pt x="1006" y="433"/>
                  <a:pt x="1113" y="433"/>
                </a:cubicBezTo>
                <a:cubicBezTo>
                  <a:pt x="1221" y="433"/>
                  <a:pt x="1309" y="520"/>
                  <a:pt x="1309" y="628"/>
                </a:cubicBezTo>
                <a:cubicBezTo>
                  <a:pt x="1309" y="654"/>
                  <a:pt x="1287" y="676"/>
                  <a:pt x="1261" y="676"/>
                </a:cubicBezTo>
                <a:cubicBezTo>
                  <a:pt x="1234" y="676"/>
                  <a:pt x="1212" y="654"/>
                  <a:pt x="1212" y="628"/>
                </a:cubicBezTo>
                <a:cubicBezTo>
                  <a:pt x="1212" y="573"/>
                  <a:pt x="1168" y="529"/>
                  <a:pt x="1113" y="529"/>
                </a:cubicBezTo>
                <a:cubicBezTo>
                  <a:pt x="1059" y="529"/>
                  <a:pt x="1014" y="573"/>
                  <a:pt x="1014" y="628"/>
                </a:cubicBezTo>
                <a:cubicBezTo>
                  <a:pt x="1014" y="654"/>
                  <a:pt x="993" y="676"/>
                  <a:pt x="966" y="676"/>
                </a:cubicBezTo>
                <a:cubicBezTo>
                  <a:pt x="940" y="676"/>
                  <a:pt x="918" y="654"/>
                  <a:pt x="918" y="628"/>
                </a:cubicBezTo>
                <a:close/>
                <a:moveTo>
                  <a:pt x="828" y="1110"/>
                </a:moveTo>
                <a:cubicBezTo>
                  <a:pt x="957" y="1110"/>
                  <a:pt x="1063" y="1004"/>
                  <a:pt x="1063" y="874"/>
                </a:cubicBezTo>
                <a:cubicBezTo>
                  <a:pt x="1063" y="848"/>
                  <a:pt x="1085" y="826"/>
                  <a:pt x="1111" y="826"/>
                </a:cubicBezTo>
                <a:cubicBezTo>
                  <a:pt x="1138" y="826"/>
                  <a:pt x="1159" y="848"/>
                  <a:pt x="1159" y="874"/>
                </a:cubicBezTo>
                <a:cubicBezTo>
                  <a:pt x="1159" y="1057"/>
                  <a:pt x="1010" y="1206"/>
                  <a:pt x="828" y="1206"/>
                </a:cubicBezTo>
                <a:cubicBezTo>
                  <a:pt x="645" y="1206"/>
                  <a:pt x="496" y="1057"/>
                  <a:pt x="496" y="874"/>
                </a:cubicBezTo>
                <a:cubicBezTo>
                  <a:pt x="496" y="848"/>
                  <a:pt x="518" y="826"/>
                  <a:pt x="544" y="826"/>
                </a:cubicBezTo>
                <a:cubicBezTo>
                  <a:pt x="571" y="826"/>
                  <a:pt x="593" y="848"/>
                  <a:pt x="593" y="874"/>
                </a:cubicBezTo>
                <a:cubicBezTo>
                  <a:pt x="593" y="1004"/>
                  <a:pt x="698" y="1110"/>
                  <a:pt x="828" y="11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5" name="Freeform 5">
            <a:extLst>
              <a:ext uri="{FF2B5EF4-FFF2-40B4-BE49-F238E27FC236}">
                <a16:creationId xmlns:a16="http://schemas.microsoft.com/office/drawing/2014/main" id="{1A401557-7664-4044-A848-179D1DCFF5B7}"/>
              </a:ext>
            </a:extLst>
          </p:cNvPr>
          <p:cNvSpPr>
            <a:spLocks/>
          </p:cNvSpPr>
          <p:nvPr/>
        </p:nvSpPr>
        <p:spPr bwMode="auto">
          <a:xfrm>
            <a:off x="1688241" y="1609977"/>
            <a:ext cx="2286002" cy="4646830"/>
          </a:xfrm>
          <a:custGeom>
            <a:avLst/>
            <a:gdLst>
              <a:gd name="T0" fmla="*/ 645 w 746"/>
              <a:gd name="T1" fmla="*/ 0 h 1518"/>
              <a:gd name="T2" fmla="*/ 101 w 746"/>
              <a:gd name="T3" fmla="*/ 0 h 1518"/>
              <a:gd name="T4" fmla="*/ 0 w 746"/>
              <a:gd name="T5" fmla="*/ 101 h 1518"/>
              <a:gd name="T6" fmla="*/ 0 w 746"/>
              <a:gd name="T7" fmla="*/ 1417 h 1518"/>
              <a:gd name="T8" fmla="*/ 101 w 746"/>
              <a:gd name="T9" fmla="*/ 1518 h 1518"/>
              <a:gd name="T10" fmla="*/ 645 w 746"/>
              <a:gd name="T11" fmla="*/ 1518 h 1518"/>
              <a:gd name="T12" fmla="*/ 746 w 746"/>
              <a:gd name="T13" fmla="*/ 1417 h 1518"/>
              <a:gd name="T14" fmla="*/ 746 w 746"/>
              <a:gd name="T15" fmla="*/ 101 h 1518"/>
              <a:gd name="T16" fmla="*/ 645 w 746"/>
              <a:gd name="T17" fmla="*/ 0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6" h="1518">
                <a:moveTo>
                  <a:pt x="645" y="0"/>
                </a:moveTo>
                <a:cubicBezTo>
                  <a:pt x="101" y="0"/>
                  <a:pt x="101" y="0"/>
                  <a:pt x="101" y="0"/>
                </a:cubicBezTo>
                <a:cubicBezTo>
                  <a:pt x="45" y="0"/>
                  <a:pt x="0" y="45"/>
                  <a:pt x="0" y="101"/>
                </a:cubicBezTo>
                <a:cubicBezTo>
                  <a:pt x="0" y="1417"/>
                  <a:pt x="0" y="1417"/>
                  <a:pt x="0" y="1417"/>
                </a:cubicBezTo>
                <a:cubicBezTo>
                  <a:pt x="0" y="1473"/>
                  <a:pt x="45" y="1518"/>
                  <a:pt x="101" y="1518"/>
                </a:cubicBezTo>
                <a:cubicBezTo>
                  <a:pt x="645" y="1518"/>
                  <a:pt x="645" y="1518"/>
                  <a:pt x="645" y="1518"/>
                </a:cubicBezTo>
                <a:cubicBezTo>
                  <a:pt x="701" y="1518"/>
                  <a:pt x="746" y="1473"/>
                  <a:pt x="746" y="1417"/>
                </a:cubicBezTo>
                <a:cubicBezTo>
                  <a:pt x="746" y="101"/>
                  <a:pt x="746" y="101"/>
                  <a:pt x="746" y="101"/>
                </a:cubicBezTo>
                <a:cubicBezTo>
                  <a:pt x="746" y="45"/>
                  <a:pt x="701" y="0"/>
                  <a:pt x="645" y="0"/>
                </a:cubicBezTo>
                <a:close/>
              </a:path>
            </a:pathLst>
          </a:custGeom>
          <a:solidFill>
            <a:srgbClr val="3B3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7">
            <a:extLst>
              <a:ext uri="{FF2B5EF4-FFF2-40B4-BE49-F238E27FC236}">
                <a16:creationId xmlns:a16="http://schemas.microsoft.com/office/drawing/2014/main" id="{F8BA1815-7A0B-4D17-9BB7-5DB69E4C06D9}"/>
              </a:ext>
            </a:extLst>
          </p:cNvPr>
          <p:cNvSpPr>
            <a:spLocks noChangeArrowheads="1"/>
          </p:cNvSpPr>
          <p:nvPr/>
        </p:nvSpPr>
        <p:spPr bwMode="auto">
          <a:xfrm>
            <a:off x="2687198" y="5860218"/>
            <a:ext cx="288089" cy="291830"/>
          </a:xfrm>
          <a:prstGeom prst="ellipse">
            <a:avLst/>
          </a:prstGeom>
          <a:solidFill>
            <a:srgbClr val="322C4A"/>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97229E1F-2598-4731-84B3-AA02611E6A60}"/>
              </a:ext>
            </a:extLst>
          </p:cNvPr>
          <p:cNvSpPr>
            <a:spLocks/>
          </p:cNvSpPr>
          <p:nvPr/>
        </p:nvSpPr>
        <p:spPr bwMode="auto">
          <a:xfrm>
            <a:off x="2576826" y="1884971"/>
            <a:ext cx="508832" cy="44897"/>
          </a:xfrm>
          <a:custGeom>
            <a:avLst/>
            <a:gdLst>
              <a:gd name="T0" fmla="*/ 158 w 166"/>
              <a:gd name="T1" fmla="*/ 0 h 15"/>
              <a:gd name="T2" fmla="*/ 8 w 166"/>
              <a:gd name="T3" fmla="*/ 0 h 15"/>
              <a:gd name="T4" fmla="*/ 0 w 166"/>
              <a:gd name="T5" fmla="*/ 7 h 15"/>
              <a:gd name="T6" fmla="*/ 7 w 166"/>
              <a:gd name="T7" fmla="*/ 15 h 15"/>
              <a:gd name="T8" fmla="*/ 158 w 166"/>
              <a:gd name="T9" fmla="*/ 15 h 15"/>
              <a:gd name="T10" fmla="*/ 166 w 166"/>
              <a:gd name="T11" fmla="*/ 8 h 15"/>
              <a:gd name="T12" fmla="*/ 158 w 16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6" h="15">
                <a:moveTo>
                  <a:pt x="158" y="0"/>
                </a:moveTo>
                <a:cubicBezTo>
                  <a:pt x="8" y="0"/>
                  <a:pt x="8" y="0"/>
                  <a:pt x="8" y="0"/>
                </a:cubicBezTo>
                <a:cubicBezTo>
                  <a:pt x="4" y="0"/>
                  <a:pt x="0" y="3"/>
                  <a:pt x="0" y="7"/>
                </a:cubicBezTo>
                <a:cubicBezTo>
                  <a:pt x="0" y="11"/>
                  <a:pt x="3" y="15"/>
                  <a:pt x="7" y="15"/>
                </a:cubicBezTo>
                <a:cubicBezTo>
                  <a:pt x="158" y="15"/>
                  <a:pt x="158" y="15"/>
                  <a:pt x="158" y="15"/>
                </a:cubicBezTo>
                <a:cubicBezTo>
                  <a:pt x="162" y="15"/>
                  <a:pt x="166" y="12"/>
                  <a:pt x="166" y="8"/>
                </a:cubicBezTo>
                <a:cubicBezTo>
                  <a:pt x="166" y="3"/>
                  <a:pt x="163" y="0"/>
                  <a:pt x="158" y="0"/>
                </a:cubicBezTo>
                <a:close/>
              </a:path>
            </a:pathLst>
          </a:custGeom>
          <a:solidFill>
            <a:srgbClr val="322C4A"/>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9">
            <a:extLst>
              <a:ext uri="{FF2B5EF4-FFF2-40B4-BE49-F238E27FC236}">
                <a16:creationId xmlns:a16="http://schemas.microsoft.com/office/drawing/2014/main" id="{20964A19-8C6F-4BAF-9FA2-0E470FF38A60}"/>
              </a:ext>
            </a:extLst>
          </p:cNvPr>
          <p:cNvSpPr>
            <a:spLocks noChangeArrowheads="1"/>
          </p:cNvSpPr>
          <p:nvPr/>
        </p:nvSpPr>
        <p:spPr bwMode="auto">
          <a:xfrm>
            <a:off x="2359824" y="1866264"/>
            <a:ext cx="82311" cy="80440"/>
          </a:xfrm>
          <a:prstGeom prst="ellipse">
            <a:avLst/>
          </a:prstGeom>
          <a:solidFill>
            <a:srgbClr val="322C4A"/>
          </a:solidFill>
          <a:ln>
            <a:noFill/>
          </a:ln>
        </p:spPr>
        <p:txBody>
          <a:bodyPr vert="horz" wrap="square" lIns="91440" tIns="45720" rIns="91440" bIns="45720" numCol="1" anchor="t" anchorCtr="0" compatLnSpc="1">
            <a:prstTxWarp prst="textNoShape">
              <a:avLst/>
            </a:prstTxWarp>
          </a:bodyPr>
          <a:lstStyle/>
          <a:p>
            <a:endParaRPr lang="en-US"/>
          </a:p>
        </p:txBody>
      </p:sp>
      <p:pic>
        <p:nvPicPr>
          <p:cNvPr id="39" name="Picture Placeholder 15">
            <a:extLst>
              <a:ext uri="{FF2B5EF4-FFF2-40B4-BE49-F238E27FC236}">
                <a16:creationId xmlns:a16="http://schemas.microsoft.com/office/drawing/2014/main" id="{3B251533-70AA-40DC-BBC2-3A1FC1155CA8}"/>
              </a:ext>
            </a:extLst>
          </p:cNvPr>
          <p:cNvPicPr>
            <a:picLocks noChangeAspect="1"/>
          </p:cNvPicPr>
          <p:nvPr/>
        </p:nvPicPr>
        <p:blipFill>
          <a:blip r:embed="rId3" cstate="print">
            <a:extLst>
              <a:ext uri="{28A0092B-C50C-407E-A947-70E740481C1C}">
                <a14:useLocalDpi xmlns:a14="http://schemas.microsoft.com/office/drawing/2010/main" val="0"/>
              </a:ext>
            </a:extLst>
          </a:blip>
          <a:srcRect t="9761" b="9761"/>
          <a:stretch/>
        </p:blipFill>
        <p:spPr>
          <a:xfrm>
            <a:off x="1798615" y="2135647"/>
            <a:ext cx="2065259" cy="3599235"/>
          </a:xfrm>
          <a:custGeom>
            <a:avLst/>
            <a:gdLst>
              <a:gd name="connsiteX0" fmla="*/ 0 w 2065259"/>
              <a:gd name="connsiteY0" fmla="*/ 0 h 3599235"/>
              <a:gd name="connsiteX1" fmla="*/ 2065259 w 2065259"/>
              <a:gd name="connsiteY1" fmla="*/ 0 h 3599235"/>
              <a:gd name="connsiteX2" fmla="*/ 2065259 w 2065259"/>
              <a:gd name="connsiteY2" fmla="*/ 3599235 h 3599235"/>
              <a:gd name="connsiteX3" fmla="*/ 0 w 2065259"/>
              <a:gd name="connsiteY3" fmla="*/ 3599235 h 3599235"/>
            </a:gdLst>
            <a:ahLst/>
            <a:cxnLst>
              <a:cxn ang="0">
                <a:pos x="connsiteX0" y="connsiteY0"/>
              </a:cxn>
              <a:cxn ang="0">
                <a:pos x="connsiteX1" y="connsiteY1"/>
              </a:cxn>
              <a:cxn ang="0">
                <a:pos x="connsiteX2" y="connsiteY2"/>
              </a:cxn>
              <a:cxn ang="0">
                <a:pos x="connsiteX3" y="connsiteY3"/>
              </a:cxn>
            </a:cxnLst>
            <a:rect l="l" t="t" r="r" b="b"/>
            <a:pathLst>
              <a:path w="2065259" h="3599235">
                <a:moveTo>
                  <a:pt x="0" y="0"/>
                </a:moveTo>
                <a:lnTo>
                  <a:pt x="2065259" y="0"/>
                </a:lnTo>
                <a:lnTo>
                  <a:pt x="2065259" y="3599235"/>
                </a:lnTo>
                <a:lnTo>
                  <a:pt x="0" y="3599235"/>
                </a:lnTo>
                <a:close/>
              </a:path>
            </a:pathLst>
          </a:custGeom>
          <a:solidFill>
            <a:schemeClr val="bg1">
              <a:lumMod val="95000"/>
            </a:schemeClr>
          </a:solidFill>
        </p:spPr>
      </p:pic>
      <p:sp>
        <p:nvSpPr>
          <p:cNvPr id="26" name="TextBox 25">
            <a:extLst>
              <a:ext uri="{FF2B5EF4-FFF2-40B4-BE49-F238E27FC236}">
                <a16:creationId xmlns:a16="http://schemas.microsoft.com/office/drawing/2014/main" id="{401D0ECA-5ADF-431E-A15A-51067B9F5048}"/>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45</a:t>
            </a:r>
          </a:p>
        </p:txBody>
      </p:sp>
    </p:spTree>
    <p:extLst>
      <p:ext uri="{BB962C8B-B14F-4D97-AF65-F5344CB8AC3E}">
        <p14:creationId xmlns:p14="http://schemas.microsoft.com/office/powerpoint/2010/main" val="3674106101"/>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FE5215C-81BB-4B4C-B0C0-C162B8DC1A7E}"/>
              </a:ext>
            </a:extLst>
          </p:cNvPr>
          <p:cNvSpPr txBox="1"/>
          <p:nvPr/>
        </p:nvSpPr>
        <p:spPr>
          <a:xfrm>
            <a:off x="819150" y="628272"/>
            <a:ext cx="10553700" cy="6981270"/>
          </a:xfrm>
          <a:prstGeom prst="rect">
            <a:avLst/>
          </a:prstGeom>
          <a:noFill/>
        </p:spPr>
        <p:txBody>
          <a:bodyPr wrap="square">
            <a:spAutoFit/>
          </a:bodyPr>
          <a:lstStyle/>
          <a:p>
            <a:pPr marR="0" lvl="0" algn="ctr">
              <a:lnSpc>
                <a:spcPct val="150000"/>
              </a:lnSpc>
              <a:spcBef>
                <a:spcPts val="0"/>
              </a:spcBef>
              <a:spcAft>
                <a:spcPts val="800"/>
              </a:spcAft>
            </a:pPr>
            <a:r>
              <a:rPr lang="en-US" sz="3600" b="1" dirty="0">
                <a:effectLst/>
                <a:latin typeface="Times New Roman" panose="02020603050405020304" pitchFamily="18" charset="0"/>
                <a:ea typeface="Times New Roman" panose="02020603050405020304" pitchFamily="18" charset="0"/>
                <a:cs typeface="Times New Roman" panose="02020603050405020304" pitchFamily="18" charset="0"/>
              </a:rPr>
              <a:t>KẾT QUẢ THỰC HIỆN</a:t>
            </a:r>
          </a:p>
          <a:p>
            <a:pPr marR="0" lvl="0" algn="just">
              <a:lnSpc>
                <a:spcPct val="150000"/>
              </a:lnSpc>
              <a:spcBef>
                <a:spcPts val="0"/>
              </a:spcBef>
              <a:spcAft>
                <a:spcPts val="80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Vẫn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chưa</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Gọi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thoại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gọi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video,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tuy</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hoàn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nhưng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suất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vẫn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chưa</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đạt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mong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ban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đầu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em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marR="0" lvl="0" indent="-342900">
              <a:lnSpc>
                <a:spcPct val="150000"/>
              </a:lnSpc>
              <a:spcBef>
                <a:spcPts val="0"/>
              </a:spcBef>
              <a:spcAft>
                <a:spcPts val="0"/>
              </a:spcAft>
              <a:buFont typeface="Times New Roman" panose="02020603050405020304" pitchFamily="18" charset="0"/>
              <a:buChar char="-"/>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vẫn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khá</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chậm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Times New Roman" panose="02020603050405020304" pitchFamily="18" charset="0"/>
              <a:buChar char="-"/>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video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vẫn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khá</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chậm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vẫn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ở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thấp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Times New Roman" panose="02020603050405020304" pitchFamily="18" charset="0"/>
              <a:buChar char="-"/>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gọi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thoại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gọi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video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vẫn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hoàn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50000"/>
              </a:lnSpc>
              <a:spcBef>
                <a:spcPts val="0"/>
              </a:spcBef>
              <a:spcAft>
                <a:spcPts val="800"/>
              </a:spcAft>
            </a:pP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R="0" lvl="0" algn="just">
              <a:lnSpc>
                <a:spcPct val="150000"/>
              </a:lnSpc>
              <a:spcBef>
                <a:spcPts val="0"/>
              </a:spcBef>
              <a:spcAft>
                <a:spcPts val="800"/>
              </a:spcAft>
            </a:pPr>
            <a:endParaRPr lang="en-US" sz="2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D74DAE1-EE4E-48D4-AD28-4B75FA9C0FFE}"/>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46</a:t>
            </a:r>
          </a:p>
        </p:txBody>
      </p:sp>
    </p:spTree>
    <p:extLst>
      <p:ext uri="{BB962C8B-B14F-4D97-AF65-F5344CB8AC3E}">
        <p14:creationId xmlns:p14="http://schemas.microsoft.com/office/powerpoint/2010/main" val="1122471971"/>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FE5215C-81BB-4B4C-B0C0-C162B8DC1A7E}"/>
              </a:ext>
            </a:extLst>
          </p:cNvPr>
          <p:cNvSpPr txBox="1"/>
          <p:nvPr/>
        </p:nvSpPr>
        <p:spPr>
          <a:xfrm>
            <a:off x="819150" y="1252498"/>
            <a:ext cx="10553700" cy="4549835"/>
          </a:xfrm>
          <a:prstGeom prst="rect">
            <a:avLst/>
          </a:prstGeom>
          <a:noFill/>
        </p:spPr>
        <p:txBody>
          <a:bodyPr wrap="square">
            <a:spAutoFit/>
          </a:bodyPr>
          <a:lstStyle/>
          <a:p>
            <a:pPr marL="342900" marR="0" lvl="0" indent="-342900">
              <a:lnSpc>
                <a:spcPct val="150000"/>
              </a:lnSpc>
              <a:spcBef>
                <a:spcPts val="0"/>
              </a:spcBef>
              <a:spcAft>
                <a:spcPts val="0"/>
              </a:spcAft>
              <a:buFont typeface="Times New Roman" panose="02020603050405020304" pitchFamily="18" charset="0"/>
              <a:buChar char="-"/>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bong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bóng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chat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nhắn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thuận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Times New Roman" panose="02020603050405020304" pitchFamily="18" charset="0"/>
              <a:buChar char="-"/>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vẫn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khá</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chậm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Times New Roman" panose="02020603050405020304" pitchFamily="18" charset="0"/>
              <a:buChar char="-"/>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video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vẫn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còn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khá</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chậm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vẫn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ở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thấp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Times New Roman" panose="02020603050405020304" pitchFamily="18" charset="0"/>
              <a:buChar char="-"/>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gọi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thoại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gọi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video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vẫn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hoàn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Times New Roman" panose="02020603050405020304" pitchFamily="18" charset="0"/>
              <a:buChar char="-"/>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bong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bóng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chat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nhắn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thuận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50000"/>
              </a:lnSpc>
              <a:spcBef>
                <a:spcPts val="0"/>
              </a:spcBef>
              <a:spcAft>
                <a:spcPts val="800"/>
              </a:spcAft>
            </a:pPr>
            <a:endParaRPr lang="en-US" sz="2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15F7250-EF60-4EB6-B1CB-568AA76079C5}"/>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47</a:t>
            </a:r>
          </a:p>
        </p:txBody>
      </p:sp>
    </p:spTree>
    <p:extLst>
      <p:ext uri="{BB962C8B-B14F-4D97-AF65-F5344CB8AC3E}">
        <p14:creationId xmlns:p14="http://schemas.microsoft.com/office/powerpoint/2010/main" val="2063237638"/>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6666239" y="1639006"/>
            <a:ext cx="2286002" cy="4646830"/>
          </a:xfrm>
          <a:custGeom>
            <a:avLst/>
            <a:gdLst>
              <a:gd name="T0" fmla="*/ 645 w 746"/>
              <a:gd name="T1" fmla="*/ 0 h 1518"/>
              <a:gd name="T2" fmla="*/ 101 w 746"/>
              <a:gd name="T3" fmla="*/ 0 h 1518"/>
              <a:gd name="T4" fmla="*/ 0 w 746"/>
              <a:gd name="T5" fmla="*/ 101 h 1518"/>
              <a:gd name="T6" fmla="*/ 0 w 746"/>
              <a:gd name="T7" fmla="*/ 1417 h 1518"/>
              <a:gd name="T8" fmla="*/ 101 w 746"/>
              <a:gd name="T9" fmla="*/ 1518 h 1518"/>
              <a:gd name="T10" fmla="*/ 645 w 746"/>
              <a:gd name="T11" fmla="*/ 1518 h 1518"/>
              <a:gd name="T12" fmla="*/ 746 w 746"/>
              <a:gd name="T13" fmla="*/ 1417 h 1518"/>
              <a:gd name="T14" fmla="*/ 746 w 746"/>
              <a:gd name="T15" fmla="*/ 101 h 1518"/>
              <a:gd name="T16" fmla="*/ 645 w 746"/>
              <a:gd name="T17" fmla="*/ 0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6" h="1518">
                <a:moveTo>
                  <a:pt x="645" y="0"/>
                </a:moveTo>
                <a:cubicBezTo>
                  <a:pt x="101" y="0"/>
                  <a:pt x="101" y="0"/>
                  <a:pt x="101" y="0"/>
                </a:cubicBezTo>
                <a:cubicBezTo>
                  <a:pt x="45" y="0"/>
                  <a:pt x="0" y="45"/>
                  <a:pt x="0" y="101"/>
                </a:cubicBezTo>
                <a:cubicBezTo>
                  <a:pt x="0" y="1417"/>
                  <a:pt x="0" y="1417"/>
                  <a:pt x="0" y="1417"/>
                </a:cubicBezTo>
                <a:cubicBezTo>
                  <a:pt x="0" y="1473"/>
                  <a:pt x="45" y="1518"/>
                  <a:pt x="101" y="1518"/>
                </a:cubicBezTo>
                <a:cubicBezTo>
                  <a:pt x="645" y="1518"/>
                  <a:pt x="645" y="1518"/>
                  <a:pt x="645" y="1518"/>
                </a:cubicBezTo>
                <a:cubicBezTo>
                  <a:pt x="701" y="1518"/>
                  <a:pt x="746" y="1473"/>
                  <a:pt x="746" y="1417"/>
                </a:cubicBezTo>
                <a:cubicBezTo>
                  <a:pt x="746" y="101"/>
                  <a:pt x="746" y="101"/>
                  <a:pt x="746" y="101"/>
                </a:cubicBezTo>
                <a:cubicBezTo>
                  <a:pt x="746" y="45"/>
                  <a:pt x="701" y="0"/>
                  <a:pt x="645" y="0"/>
                </a:cubicBezTo>
                <a:close/>
              </a:path>
            </a:pathLst>
          </a:custGeom>
          <a:solidFill>
            <a:srgbClr val="3B3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Oval 7"/>
          <p:cNvSpPr>
            <a:spLocks noChangeArrowheads="1"/>
          </p:cNvSpPr>
          <p:nvPr/>
        </p:nvSpPr>
        <p:spPr bwMode="auto">
          <a:xfrm>
            <a:off x="7665196" y="5889247"/>
            <a:ext cx="288089" cy="291830"/>
          </a:xfrm>
          <a:prstGeom prst="ellipse">
            <a:avLst/>
          </a:prstGeom>
          <a:solidFill>
            <a:srgbClr val="322C4A"/>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8"/>
          <p:cNvSpPr>
            <a:spLocks/>
          </p:cNvSpPr>
          <p:nvPr/>
        </p:nvSpPr>
        <p:spPr bwMode="auto">
          <a:xfrm>
            <a:off x="7554824" y="1914000"/>
            <a:ext cx="508832" cy="44897"/>
          </a:xfrm>
          <a:custGeom>
            <a:avLst/>
            <a:gdLst>
              <a:gd name="T0" fmla="*/ 158 w 166"/>
              <a:gd name="T1" fmla="*/ 0 h 15"/>
              <a:gd name="T2" fmla="*/ 8 w 166"/>
              <a:gd name="T3" fmla="*/ 0 h 15"/>
              <a:gd name="T4" fmla="*/ 0 w 166"/>
              <a:gd name="T5" fmla="*/ 7 h 15"/>
              <a:gd name="T6" fmla="*/ 7 w 166"/>
              <a:gd name="T7" fmla="*/ 15 h 15"/>
              <a:gd name="T8" fmla="*/ 158 w 166"/>
              <a:gd name="T9" fmla="*/ 15 h 15"/>
              <a:gd name="T10" fmla="*/ 166 w 166"/>
              <a:gd name="T11" fmla="*/ 8 h 15"/>
              <a:gd name="T12" fmla="*/ 158 w 16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6" h="15">
                <a:moveTo>
                  <a:pt x="158" y="0"/>
                </a:moveTo>
                <a:cubicBezTo>
                  <a:pt x="8" y="0"/>
                  <a:pt x="8" y="0"/>
                  <a:pt x="8" y="0"/>
                </a:cubicBezTo>
                <a:cubicBezTo>
                  <a:pt x="4" y="0"/>
                  <a:pt x="0" y="3"/>
                  <a:pt x="0" y="7"/>
                </a:cubicBezTo>
                <a:cubicBezTo>
                  <a:pt x="0" y="11"/>
                  <a:pt x="3" y="15"/>
                  <a:pt x="7" y="15"/>
                </a:cubicBezTo>
                <a:cubicBezTo>
                  <a:pt x="158" y="15"/>
                  <a:pt x="158" y="15"/>
                  <a:pt x="158" y="15"/>
                </a:cubicBezTo>
                <a:cubicBezTo>
                  <a:pt x="162" y="15"/>
                  <a:pt x="166" y="12"/>
                  <a:pt x="166" y="8"/>
                </a:cubicBezTo>
                <a:cubicBezTo>
                  <a:pt x="166" y="3"/>
                  <a:pt x="163" y="0"/>
                  <a:pt x="158" y="0"/>
                </a:cubicBezTo>
                <a:close/>
              </a:path>
            </a:pathLst>
          </a:custGeom>
          <a:solidFill>
            <a:srgbClr val="322C4A"/>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Oval 9"/>
          <p:cNvSpPr>
            <a:spLocks noChangeArrowheads="1"/>
          </p:cNvSpPr>
          <p:nvPr/>
        </p:nvSpPr>
        <p:spPr bwMode="auto">
          <a:xfrm>
            <a:off x="7337822" y="1895293"/>
            <a:ext cx="82311" cy="80440"/>
          </a:xfrm>
          <a:prstGeom prst="ellipse">
            <a:avLst/>
          </a:prstGeom>
          <a:solidFill>
            <a:srgbClr val="322C4A"/>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0" y="286084"/>
            <a:ext cx="12192000" cy="830997"/>
          </a:xfrm>
          <a:prstGeom prst="rect">
            <a:avLst/>
          </a:prstGeom>
          <a:noFill/>
        </p:spPr>
        <p:txBody>
          <a:bodyPr wrap="square" lIns="91440" tIns="45720" rIns="91440" bIns="45720" rtlCol="0">
            <a:spAutoFit/>
          </a:bodyPr>
          <a:lstStyle/>
          <a:p>
            <a:pPr algn="ctr"/>
            <a:r>
              <a:rPr lang="en-US" sz="4800" b="1" dirty="0">
                <a:solidFill>
                  <a:schemeClr val="bg1"/>
                </a:solidFill>
                <a:latin typeface="Sitka Small" pitchFamily="2" charset="0"/>
              </a:rPr>
              <a:t>CALL / VIDEO CALL</a:t>
            </a:r>
          </a:p>
        </p:txBody>
      </p:sp>
      <p:sp>
        <p:nvSpPr>
          <p:cNvPr id="27" name="Freeform 7"/>
          <p:cNvSpPr>
            <a:spLocks/>
          </p:cNvSpPr>
          <p:nvPr/>
        </p:nvSpPr>
        <p:spPr bwMode="auto">
          <a:xfrm>
            <a:off x="-900294" y="4991275"/>
            <a:ext cx="2195694" cy="2693241"/>
          </a:xfrm>
          <a:custGeom>
            <a:avLst/>
            <a:gdLst>
              <a:gd name="T0" fmla="*/ 322 w 497"/>
              <a:gd name="T1" fmla="*/ 210 h 609"/>
              <a:gd name="T2" fmla="*/ 481 w 497"/>
              <a:gd name="T3" fmla="*/ 323 h 609"/>
              <a:gd name="T4" fmla="*/ 468 w 497"/>
              <a:gd name="T5" fmla="*/ 422 h 609"/>
              <a:gd name="T6" fmla="*/ 389 w 497"/>
              <a:gd name="T7" fmla="*/ 489 h 609"/>
              <a:gd name="T8" fmla="*/ 284 w 497"/>
              <a:gd name="T9" fmla="*/ 558 h 609"/>
              <a:gd name="T10" fmla="*/ 164 w 497"/>
              <a:gd name="T11" fmla="*/ 608 h 609"/>
              <a:gd name="T12" fmla="*/ 43 w 497"/>
              <a:gd name="T13" fmla="*/ 537 h 609"/>
              <a:gd name="T14" fmla="*/ 4 w 497"/>
              <a:gd name="T15" fmla="*/ 397 h 609"/>
              <a:gd name="T16" fmla="*/ 136 w 497"/>
              <a:gd name="T17" fmla="*/ 34 h 609"/>
              <a:gd name="T18" fmla="*/ 267 w 497"/>
              <a:gd name="T19" fmla="*/ 29 h 609"/>
              <a:gd name="T20" fmla="*/ 322 w 497"/>
              <a:gd name="T21" fmla="*/ 21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609">
                <a:moveTo>
                  <a:pt x="322" y="210"/>
                </a:moveTo>
                <a:cubicBezTo>
                  <a:pt x="353" y="269"/>
                  <a:pt x="450" y="264"/>
                  <a:pt x="481" y="323"/>
                </a:cubicBezTo>
                <a:cubicBezTo>
                  <a:pt x="497" y="354"/>
                  <a:pt x="488" y="394"/>
                  <a:pt x="468" y="422"/>
                </a:cubicBezTo>
                <a:cubicBezTo>
                  <a:pt x="448" y="450"/>
                  <a:pt x="418" y="470"/>
                  <a:pt x="389" y="489"/>
                </a:cubicBezTo>
                <a:cubicBezTo>
                  <a:pt x="354" y="512"/>
                  <a:pt x="319" y="535"/>
                  <a:pt x="284" y="558"/>
                </a:cubicBezTo>
                <a:cubicBezTo>
                  <a:pt x="247" y="582"/>
                  <a:pt x="208" y="607"/>
                  <a:pt x="164" y="608"/>
                </a:cubicBezTo>
                <a:cubicBezTo>
                  <a:pt x="116" y="609"/>
                  <a:pt x="70" y="578"/>
                  <a:pt x="43" y="537"/>
                </a:cubicBezTo>
                <a:cubicBezTo>
                  <a:pt x="16" y="496"/>
                  <a:pt x="7" y="446"/>
                  <a:pt x="4" y="397"/>
                </a:cubicBezTo>
                <a:cubicBezTo>
                  <a:pt x="0" y="283"/>
                  <a:pt x="40" y="110"/>
                  <a:pt x="136" y="34"/>
                </a:cubicBezTo>
                <a:cubicBezTo>
                  <a:pt x="176" y="2"/>
                  <a:pt x="224" y="0"/>
                  <a:pt x="267" y="29"/>
                </a:cubicBezTo>
                <a:cubicBezTo>
                  <a:pt x="338" y="78"/>
                  <a:pt x="288" y="147"/>
                  <a:pt x="322" y="21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p:cNvSpPr>
            <a:spLocks/>
          </p:cNvSpPr>
          <p:nvPr/>
        </p:nvSpPr>
        <p:spPr bwMode="auto">
          <a:xfrm>
            <a:off x="10896600" y="-779866"/>
            <a:ext cx="1838758" cy="3201603"/>
          </a:xfrm>
          <a:custGeom>
            <a:avLst/>
            <a:gdLst>
              <a:gd name="T0" fmla="*/ 9 w 416"/>
              <a:gd name="T1" fmla="*/ 118 h 724"/>
              <a:gd name="T2" fmla="*/ 29 w 416"/>
              <a:gd name="T3" fmla="*/ 209 h 724"/>
              <a:gd name="T4" fmla="*/ 88 w 416"/>
              <a:gd name="T5" fmla="*/ 285 h 724"/>
              <a:gd name="T6" fmla="*/ 114 w 416"/>
              <a:gd name="T7" fmla="*/ 376 h 724"/>
              <a:gd name="T8" fmla="*/ 61 w 416"/>
              <a:gd name="T9" fmla="*/ 504 h 724"/>
              <a:gd name="T10" fmla="*/ 106 w 416"/>
              <a:gd name="T11" fmla="*/ 566 h 724"/>
              <a:gd name="T12" fmla="*/ 237 w 416"/>
              <a:gd name="T13" fmla="*/ 677 h 724"/>
              <a:gd name="T14" fmla="*/ 332 w 416"/>
              <a:gd name="T15" fmla="*/ 713 h 724"/>
              <a:gd name="T16" fmla="*/ 386 w 416"/>
              <a:gd name="T17" fmla="*/ 621 h 724"/>
              <a:gd name="T18" fmla="*/ 410 w 416"/>
              <a:gd name="T19" fmla="*/ 364 h 724"/>
              <a:gd name="T20" fmla="*/ 317 w 416"/>
              <a:gd name="T21" fmla="*/ 129 h 724"/>
              <a:gd name="T22" fmla="*/ 9 w 416"/>
              <a:gd name="T23" fmla="*/ 118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6" h="724">
                <a:moveTo>
                  <a:pt x="9" y="118"/>
                </a:moveTo>
                <a:cubicBezTo>
                  <a:pt x="0" y="148"/>
                  <a:pt x="11" y="182"/>
                  <a:pt x="29" y="209"/>
                </a:cubicBezTo>
                <a:cubicBezTo>
                  <a:pt x="46" y="236"/>
                  <a:pt x="70" y="259"/>
                  <a:pt x="88" y="285"/>
                </a:cubicBezTo>
                <a:cubicBezTo>
                  <a:pt x="107" y="311"/>
                  <a:pt x="120" y="344"/>
                  <a:pt x="114" y="376"/>
                </a:cubicBezTo>
                <a:cubicBezTo>
                  <a:pt x="104" y="422"/>
                  <a:pt x="53" y="457"/>
                  <a:pt x="61" y="504"/>
                </a:cubicBezTo>
                <a:cubicBezTo>
                  <a:pt x="65" y="530"/>
                  <a:pt x="86" y="549"/>
                  <a:pt x="106" y="566"/>
                </a:cubicBezTo>
                <a:cubicBezTo>
                  <a:pt x="150" y="603"/>
                  <a:pt x="194" y="640"/>
                  <a:pt x="237" y="677"/>
                </a:cubicBezTo>
                <a:cubicBezTo>
                  <a:pt x="264" y="700"/>
                  <a:pt x="298" y="724"/>
                  <a:pt x="332" y="713"/>
                </a:cubicBezTo>
                <a:cubicBezTo>
                  <a:pt x="367" y="702"/>
                  <a:pt x="379" y="658"/>
                  <a:pt x="386" y="621"/>
                </a:cubicBezTo>
                <a:cubicBezTo>
                  <a:pt x="401" y="536"/>
                  <a:pt x="416" y="450"/>
                  <a:pt x="410" y="364"/>
                </a:cubicBezTo>
                <a:cubicBezTo>
                  <a:pt x="405" y="278"/>
                  <a:pt x="377" y="190"/>
                  <a:pt x="317" y="129"/>
                </a:cubicBezTo>
                <a:cubicBezTo>
                  <a:pt x="260" y="72"/>
                  <a:pt x="46" y="0"/>
                  <a:pt x="9" y="118"/>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16" name="Picture Placeholder 15">
            <a:extLst>
              <a:ext uri="{FF2B5EF4-FFF2-40B4-BE49-F238E27FC236}">
                <a16:creationId xmlns:a16="http://schemas.microsoft.com/office/drawing/2014/main" id="{C4F1634C-4962-44F6-9F9E-F8F44BD2270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985" b="985"/>
          <a:stretch/>
        </p:blipFill>
        <p:spPr>
          <a:xfrm>
            <a:off x="6776613" y="2164676"/>
            <a:ext cx="2065259" cy="3599235"/>
          </a:xfrm>
        </p:spPr>
      </p:pic>
      <p:sp>
        <p:nvSpPr>
          <p:cNvPr id="35" name="Freeform 5">
            <a:extLst>
              <a:ext uri="{FF2B5EF4-FFF2-40B4-BE49-F238E27FC236}">
                <a16:creationId xmlns:a16="http://schemas.microsoft.com/office/drawing/2014/main" id="{1A401557-7664-4044-A848-179D1DCFF5B7}"/>
              </a:ext>
            </a:extLst>
          </p:cNvPr>
          <p:cNvSpPr>
            <a:spLocks/>
          </p:cNvSpPr>
          <p:nvPr/>
        </p:nvSpPr>
        <p:spPr bwMode="auto">
          <a:xfrm>
            <a:off x="3630081" y="1639006"/>
            <a:ext cx="2286002" cy="4646830"/>
          </a:xfrm>
          <a:custGeom>
            <a:avLst/>
            <a:gdLst>
              <a:gd name="T0" fmla="*/ 645 w 746"/>
              <a:gd name="T1" fmla="*/ 0 h 1518"/>
              <a:gd name="T2" fmla="*/ 101 w 746"/>
              <a:gd name="T3" fmla="*/ 0 h 1518"/>
              <a:gd name="T4" fmla="*/ 0 w 746"/>
              <a:gd name="T5" fmla="*/ 101 h 1518"/>
              <a:gd name="T6" fmla="*/ 0 w 746"/>
              <a:gd name="T7" fmla="*/ 1417 h 1518"/>
              <a:gd name="T8" fmla="*/ 101 w 746"/>
              <a:gd name="T9" fmla="*/ 1518 h 1518"/>
              <a:gd name="T10" fmla="*/ 645 w 746"/>
              <a:gd name="T11" fmla="*/ 1518 h 1518"/>
              <a:gd name="T12" fmla="*/ 746 w 746"/>
              <a:gd name="T13" fmla="*/ 1417 h 1518"/>
              <a:gd name="T14" fmla="*/ 746 w 746"/>
              <a:gd name="T15" fmla="*/ 101 h 1518"/>
              <a:gd name="T16" fmla="*/ 645 w 746"/>
              <a:gd name="T17" fmla="*/ 0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6" h="1518">
                <a:moveTo>
                  <a:pt x="645" y="0"/>
                </a:moveTo>
                <a:cubicBezTo>
                  <a:pt x="101" y="0"/>
                  <a:pt x="101" y="0"/>
                  <a:pt x="101" y="0"/>
                </a:cubicBezTo>
                <a:cubicBezTo>
                  <a:pt x="45" y="0"/>
                  <a:pt x="0" y="45"/>
                  <a:pt x="0" y="101"/>
                </a:cubicBezTo>
                <a:cubicBezTo>
                  <a:pt x="0" y="1417"/>
                  <a:pt x="0" y="1417"/>
                  <a:pt x="0" y="1417"/>
                </a:cubicBezTo>
                <a:cubicBezTo>
                  <a:pt x="0" y="1473"/>
                  <a:pt x="45" y="1518"/>
                  <a:pt x="101" y="1518"/>
                </a:cubicBezTo>
                <a:cubicBezTo>
                  <a:pt x="645" y="1518"/>
                  <a:pt x="645" y="1518"/>
                  <a:pt x="645" y="1518"/>
                </a:cubicBezTo>
                <a:cubicBezTo>
                  <a:pt x="701" y="1518"/>
                  <a:pt x="746" y="1473"/>
                  <a:pt x="746" y="1417"/>
                </a:cubicBezTo>
                <a:cubicBezTo>
                  <a:pt x="746" y="101"/>
                  <a:pt x="746" y="101"/>
                  <a:pt x="746" y="101"/>
                </a:cubicBezTo>
                <a:cubicBezTo>
                  <a:pt x="746" y="45"/>
                  <a:pt x="701" y="0"/>
                  <a:pt x="645" y="0"/>
                </a:cubicBezTo>
                <a:close/>
              </a:path>
            </a:pathLst>
          </a:custGeom>
          <a:solidFill>
            <a:srgbClr val="3B3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7">
            <a:extLst>
              <a:ext uri="{FF2B5EF4-FFF2-40B4-BE49-F238E27FC236}">
                <a16:creationId xmlns:a16="http://schemas.microsoft.com/office/drawing/2014/main" id="{F8BA1815-7A0B-4D17-9BB7-5DB69E4C06D9}"/>
              </a:ext>
            </a:extLst>
          </p:cNvPr>
          <p:cNvSpPr>
            <a:spLocks noChangeArrowheads="1"/>
          </p:cNvSpPr>
          <p:nvPr/>
        </p:nvSpPr>
        <p:spPr bwMode="auto">
          <a:xfrm>
            <a:off x="4629038" y="5889247"/>
            <a:ext cx="288089" cy="291830"/>
          </a:xfrm>
          <a:prstGeom prst="ellipse">
            <a:avLst/>
          </a:prstGeom>
          <a:solidFill>
            <a:srgbClr val="322C4A"/>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97229E1F-2598-4731-84B3-AA02611E6A60}"/>
              </a:ext>
            </a:extLst>
          </p:cNvPr>
          <p:cNvSpPr>
            <a:spLocks/>
          </p:cNvSpPr>
          <p:nvPr/>
        </p:nvSpPr>
        <p:spPr bwMode="auto">
          <a:xfrm>
            <a:off x="4518666" y="1914000"/>
            <a:ext cx="508832" cy="44897"/>
          </a:xfrm>
          <a:custGeom>
            <a:avLst/>
            <a:gdLst>
              <a:gd name="T0" fmla="*/ 158 w 166"/>
              <a:gd name="T1" fmla="*/ 0 h 15"/>
              <a:gd name="T2" fmla="*/ 8 w 166"/>
              <a:gd name="T3" fmla="*/ 0 h 15"/>
              <a:gd name="T4" fmla="*/ 0 w 166"/>
              <a:gd name="T5" fmla="*/ 7 h 15"/>
              <a:gd name="T6" fmla="*/ 7 w 166"/>
              <a:gd name="T7" fmla="*/ 15 h 15"/>
              <a:gd name="T8" fmla="*/ 158 w 166"/>
              <a:gd name="T9" fmla="*/ 15 h 15"/>
              <a:gd name="T10" fmla="*/ 166 w 166"/>
              <a:gd name="T11" fmla="*/ 8 h 15"/>
              <a:gd name="T12" fmla="*/ 158 w 16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6" h="15">
                <a:moveTo>
                  <a:pt x="158" y="0"/>
                </a:moveTo>
                <a:cubicBezTo>
                  <a:pt x="8" y="0"/>
                  <a:pt x="8" y="0"/>
                  <a:pt x="8" y="0"/>
                </a:cubicBezTo>
                <a:cubicBezTo>
                  <a:pt x="4" y="0"/>
                  <a:pt x="0" y="3"/>
                  <a:pt x="0" y="7"/>
                </a:cubicBezTo>
                <a:cubicBezTo>
                  <a:pt x="0" y="11"/>
                  <a:pt x="3" y="15"/>
                  <a:pt x="7" y="15"/>
                </a:cubicBezTo>
                <a:cubicBezTo>
                  <a:pt x="158" y="15"/>
                  <a:pt x="158" y="15"/>
                  <a:pt x="158" y="15"/>
                </a:cubicBezTo>
                <a:cubicBezTo>
                  <a:pt x="162" y="15"/>
                  <a:pt x="166" y="12"/>
                  <a:pt x="166" y="8"/>
                </a:cubicBezTo>
                <a:cubicBezTo>
                  <a:pt x="166" y="3"/>
                  <a:pt x="163" y="0"/>
                  <a:pt x="158" y="0"/>
                </a:cubicBezTo>
                <a:close/>
              </a:path>
            </a:pathLst>
          </a:custGeom>
          <a:solidFill>
            <a:srgbClr val="322C4A"/>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9">
            <a:extLst>
              <a:ext uri="{FF2B5EF4-FFF2-40B4-BE49-F238E27FC236}">
                <a16:creationId xmlns:a16="http://schemas.microsoft.com/office/drawing/2014/main" id="{20964A19-8C6F-4BAF-9FA2-0E470FF38A60}"/>
              </a:ext>
            </a:extLst>
          </p:cNvPr>
          <p:cNvSpPr>
            <a:spLocks noChangeArrowheads="1"/>
          </p:cNvSpPr>
          <p:nvPr/>
        </p:nvSpPr>
        <p:spPr bwMode="auto">
          <a:xfrm>
            <a:off x="4301664" y="1895293"/>
            <a:ext cx="82311" cy="80440"/>
          </a:xfrm>
          <a:prstGeom prst="ellipse">
            <a:avLst/>
          </a:prstGeom>
          <a:solidFill>
            <a:srgbClr val="322C4A"/>
          </a:solidFill>
          <a:ln>
            <a:noFill/>
          </a:ln>
        </p:spPr>
        <p:txBody>
          <a:bodyPr vert="horz" wrap="square" lIns="91440" tIns="45720" rIns="91440" bIns="45720" numCol="1" anchor="t" anchorCtr="0" compatLnSpc="1">
            <a:prstTxWarp prst="textNoShape">
              <a:avLst/>
            </a:prstTxWarp>
          </a:bodyPr>
          <a:lstStyle/>
          <a:p>
            <a:endParaRPr lang="en-US"/>
          </a:p>
        </p:txBody>
      </p:sp>
      <p:pic>
        <p:nvPicPr>
          <p:cNvPr id="39" name="Picture Placeholder 15">
            <a:extLst>
              <a:ext uri="{FF2B5EF4-FFF2-40B4-BE49-F238E27FC236}">
                <a16:creationId xmlns:a16="http://schemas.microsoft.com/office/drawing/2014/main" id="{3B251533-70AA-40DC-BBC2-3A1FC1155CA8}"/>
              </a:ext>
            </a:extLst>
          </p:cNvPr>
          <p:cNvPicPr>
            <a:picLocks noChangeAspect="1"/>
          </p:cNvPicPr>
          <p:nvPr/>
        </p:nvPicPr>
        <p:blipFill>
          <a:blip r:embed="rId3" cstate="print">
            <a:extLst>
              <a:ext uri="{28A0092B-C50C-407E-A947-70E740481C1C}">
                <a14:useLocalDpi xmlns:a14="http://schemas.microsoft.com/office/drawing/2010/main" val="0"/>
              </a:ext>
            </a:extLst>
          </a:blip>
          <a:srcRect t="9761" b="9761"/>
          <a:stretch/>
        </p:blipFill>
        <p:spPr>
          <a:xfrm>
            <a:off x="3740455" y="2164676"/>
            <a:ext cx="2065259" cy="3599235"/>
          </a:xfrm>
          <a:custGeom>
            <a:avLst/>
            <a:gdLst>
              <a:gd name="connsiteX0" fmla="*/ 0 w 2065259"/>
              <a:gd name="connsiteY0" fmla="*/ 0 h 3599235"/>
              <a:gd name="connsiteX1" fmla="*/ 2065259 w 2065259"/>
              <a:gd name="connsiteY1" fmla="*/ 0 h 3599235"/>
              <a:gd name="connsiteX2" fmla="*/ 2065259 w 2065259"/>
              <a:gd name="connsiteY2" fmla="*/ 3599235 h 3599235"/>
              <a:gd name="connsiteX3" fmla="*/ 0 w 2065259"/>
              <a:gd name="connsiteY3" fmla="*/ 3599235 h 3599235"/>
            </a:gdLst>
            <a:ahLst/>
            <a:cxnLst>
              <a:cxn ang="0">
                <a:pos x="connsiteX0" y="connsiteY0"/>
              </a:cxn>
              <a:cxn ang="0">
                <a:pos x="connsiteX1" y="connsiteY1"/>
              </a:cxn>
              <a:cxn ang="0">
                <a:pos x="connsiteX2" y="connsiteY2"/>
              </a:cxn>
              <a:cxn ang="0">
                <a:pos x="connsiteX3" y="connsiteY3"/>
              </a:cxn>
            </a:cxnLst>
            <a:rect l="l" t="t" r="r" b="b"/>
            <a:pathLst>
              <a:path w="2065259" h="3599235">
                <a:moveTo>
                  <a:pt x="0" y="0"/>
                </a:moveTo>
                <a:lnTo>
                  <a:pt x="2065259" y="0"/>
                </a:lnTo>
                <a:lnTo>
                  <a:pt x="2065259" y="3599235"/>
                </a:lnTo>
                <a:lnTo>
                  <a:pt x="0" y="3599235"/>
                </a:lnTo>
                <a:close/>
              </a:path>
            </a:pathLst>
          </a:custGeom>
          <a:solidFill>
            <a:schemeClr val="bg1">
              <a:lumMod val="95000"/>
            </a:schemeClr>
          </a:solidFill>
        </p:spPr>
      </p:pic>
      <p:sp>
        <p:nvSpPr>
          <p:cNvPr id="15" name="TextBox 14">
            <a:extLst>
              <a:ext uri="{FF2B5EF4-FFF2-40B4-BE49-F238E27FC236}">
                <a16:creationId xmlns:a16="http://schemas.microsoft.com/office/drawing/2014/main" id="{D710ECE3-0D52-4EA1-B80A-4EAF160C4D9A}"/>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48</a:t>
            </a:r>
          </a:p>
        </p:txBody>
      </p:sp>
    </p:spTree>
    <p:extLst>
      <p:ext uri="{BB962C8B-B14F-4D97-AF65-F5344CB8AC3E}">
        <p14:creationId xmlns:p14="http://schemas.microsoft.com/office/powerpoint/2010/main" val="349352013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FE5215C-81BB-4B4C-B0C0-C162B8DC1A7E}"/>
              </a:ext>
            </a:extLst>
          </p:cNvPr>
          <p:cNvSpPr txBox="1"/>
          <p:nvPr/>
        </p:nvSpPr>
        <p:spPr>
          <a:xfrm>
            <a:off x="645885" y="1720783"/>
            <a:ext cx="10900229" cy="3706720"/>
          </a:xfrm>
          <a:prstGeom prst="rect">
            <a:avLst/>
          </a:prstGeom>
          <a:noFill/>
        </p:spPr>
        <p:txBody>
          <a:bodyPr wrap="square">
            <a:spAutoFit/>
          </a:bodyPr>
          <a:lstStyle/>
          <a:p>
            <a:pPr marL="457200" marR="0" lvl="0" indent="-457200" algn="just">
              <a:lnSpc>
                <a:spcPct val="150000"/>
              </a:lnSpc>
              <a:spcBef>
                <a:spcPts val="0"/>
              </a:spcBef>
              <a:spcAft>
                <a:spcPts val="0"/>
              </a:spcAft>
              <a:buFont typeface="Arial" panose="020B0604020202020204" pitchFamily="34" charset="0"/>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Chia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sẻ</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thái</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khoảnh</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khắc</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just">
              <a:lnSpc>
                <a:spcPct val="150000"/>
              </a:lnSpc>
              <a:spcBef>
                <a:spcPts val="0"/>
              </a:spcBef>
              <a:spcAft>
                <a:spcPts val="0"/>
              </a:spcAft>
              <a:buFont typeface="Arial" panose="020B0604020202020204" pitchFamily="34" charset="0"/>
              <a:buChar char="•"/>
            </a:pP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video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sang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khác</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just">
              <a:lnSpc>
                <a:spcPct val="150000"/>
              </a:lnSpc>
              <a:spcBef>
                <a:spcPts val="0"/>
              </a:spcBef>
              <a:spcAft>
                <a:spcPts val="0"/>
              </a:spcAft>
              <a:buFont typeface="Arial" panose="020B0604020202020204" pitchFamily="34" charset="0"/>
              <a:buChar char="•"/>
            </a:pP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Hỗ</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trợ</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nhóm</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online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gửi</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nhóm</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trao</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7C88996D-76F9-4CC2-A29B-2B735DA97FD5}"/>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4</a:t>
            </a:r>
          </a:p>
        </p:txBody>
      </p:sp>
    </p:spTree>
    <p:extLst>
      <p:ext uri="{BB962C8B-B14F-4D97-AF65-F5344CB8AC3E}">
        <p14:creationId xmlns:p14="http://schemas.microsoft.com/office/powerpoint/2010/main" val="1619538081"/>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FE5215C-81BB-4B4C-B0C0-C162B8DC1A7E}"/>
              </a:ext>
            </a:extLst>
          </p:cNvPr>
          <p:cNvSpPr txBox="1"/>
          <p:nvPr/>
        </p:nvSpPr>
        <p:spPr>
          <a:xfrm>
            <a:off x="645885" y="611090"/>
            <a:ext cx="10900229" cy="6127447"/>
          </a:xfrm>
          <a:prstGeom prst="rect">
            <a:avLst/>
          </a:prstGeom>
          <a:noFill/>
        </p:spPr>
        <p:txBody>
          <a:bodyPr wrap="square">
            <a:spAutoFit/>
          </a:bodyPr>
          <a:lstStyle/>
          <a:p>
            <a:pPr marR="0" lvl="0" algn="ctr">
              <a:lnSpc>
                <a:spcPct val="150000"/>
              </a:lnSpc>
              <a:spcBef>
                <a:spcPts val="0"/>
              </a:spcBef>
              <a:spcAft>
                <a:spcPts val="800"/>
              </a:spcAft>
            </a:pPr>
            <a:r>
              <a:rPr lang="en-US" sz="3600" b="1" dirty="0">
                <a:effectLst/>
                <a:latin typeface="Times New Roman" panose="02020603050405020304" pitchFamily="18" charset="0"/>
                <a:ea typeface="Times New Roman" panose="02020603050405020304" pitchFamily="18" charset="0"/>
                <a:cs typeface="Times New Roman" panose="02020603050405020304" pitchFamily="18" charset="0"/>
              </a:rPr>
              <a:t>KẾT LUẬN VỀ KHÓA LUẬN</a:t>
            </a:r>
          </a:p>
          <a:p>
            <a:pPr marR="0" lvl="0" algn="just">
              <a:lnSpc>
                <a:spcPct val="150000"/>
              </a:lnSpc>
              <a:spcBef>
                <a:spcPts val="0"/>
              </a:spcBef>
              <a:spcAft>
                <a:spcPts val="80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Mặc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dù</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so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sánh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em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thấy</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em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vẫn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thiếu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rất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đặc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biệt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online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mặc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dù</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vẫn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đáp</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trọng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OTP,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nhóm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so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bài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báo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cáo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nhưng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em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hy</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vọng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lai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cố</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gắng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hiểu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chuyên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sâu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em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em</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Hướng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F8C7B23-922C-4ACA-B6AE-934B719F3DCE}"/>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49</a:t>
            </a:r>
          </a:p>
        </p:txBody>
      </p:sp>
    </p:spTree>
    <p:extLst>
      <p:ext uri="{BB962C8B-B14F-4D97-AF65-F5344CB8AC3E}">
        <p14:creationId xmlns:p14="http://schemas.microsoft.com/office/powerpoint/2010/main" val="55052369"/>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84454" y="629123"/>
            <a:ext cx="2859885" cy="5701353"/>
            <a:chOff x="6384454" y="629123"/>
            <a:chExt cx="2859885" cy="5701353"/>
          </a:xfrm>
        </p:grpSpPr>
        <p:sp>
          <p:nvSpPr>
            <p:cNvPr id="35" name="Freeform 5"/>
            <p:cNvSpPr>
              <a:spLocks/>
            </p:cNvSpPr>
            <p:nvPr/>
          </p:nvSpPr>
          <p:spPr bwMode="auto">
            <a:xfrm>
              <a:off x="6384454" y="629123"/>
              <a:ext cx="2859885" cy="5701353"/>
            </a:xfrm>
            <a:custGeom>
              <a:avLst/>
              <a:gdLst>
                <a:gd name="T0" fmla="*/ 664 w 664"/>
                <a:gd name="T1" fmla="*/ 220 h 1324"/>
                <a:gd name="T2" fmla="*/ 664 w 664"/>
                <a:gd name="T3" fmla="*/ 168 h 1324"/>
                <a:gd name="T4" fmla="*/ 656 w 664"/>
                <a:gd name="T5" fmla="*/ 168 h 1324"/>
                <a:gd name="T6" fmla="*/ 656 w 664"/>
                <a:gd name="T7" fmla="*/ 93 h 1324"/>
                <a:gd name="T8" fmla="*/ 561 w 664"/>
                <a:gd name="T9" fmla="*/ 0 h 1324"/>
                <a:gd name="T10" fmla="*/ 104 w 664"/>
                <a:gd name="T11" fmla="*/ 0 h 1324"/>
                <a:gd name="T12" fmla="*/ 12 w 664"/>
                <a:gd name="T13" fmla="*/ 93 h 1324"/>
                <a:gd name="T14" fmla="*/ 12 w 664"/>
                <a:gd name="T15" fmla="*/ 292 h 1324"/>
                <a:gd name="T16" fmla="*/ 0 w 664"/>
                <a:gd name="T17" fmla="*/ 292 h 1324"/>
                <a:gd name="T18" fmla="*/ 0 w 664"/>
                <a:gd name="T19" fmla="*/ 448 h 1324"/>
                <a:gd name="T20" fmla="*/ 12 w 664"/>
                <a:gd name="T21" fmla="*/ 448 h 1324"/>
                <a:gd name="T22" fmla="*/ 12 w 664"/>
                <a:gd name="T23" fmla="*/ 1232 h 1324"/>
                <a:gd name="T24" fmla="*/ 104 w 664"/>
                <a:gd name="T25" fmla="*/ 1324 h 1324"/>
                <a:gd name="T26" fmla="*/ 561 w 664"/>
                <a:gd name="T27" fmla="*/ 1324 h 1324"/>
                <a:gd name="T28" fmla="*/ 656 w 664"/>
                <a:gd name="T29" fmla="*/ 1232 h 1324"/>
                <a:gd name="T30" fmla="*/ 656 w 664"/>
                <a:gd name="T31" fmla="*/ 480 h 1324"/>
                <a:gd name="T32" fmla="*/ 660 w 664"/>
                <a:gd name="T33" fmla="*/ 480 h 1324"/>
                <a:gd name="T34" fmla="*/ 660 w 664"/>
                <a:gd name="T35" fmla="*/ 388 h 1324"/>
                <a:gd name="T36" fmla="*/ 656 w 664"/>
                <a:gd name="T37" fmla="*/ 388 h 1324"/>
                <a:gd name="T38" fmla="*/ 656 w 664"/>
                <a:gd name="T39" fmla="*/ 360 h 1324"/>
                <a:gd name="T40" fmla="*/ 660 w 664"/>
                <a:gd name="T41" fmla="*/ 360 h 1324"/>
                <a:gd name="T42" fmla="*/ 660 w 664"/>
                <a:gd name="T43" fmla="*/ 260 h 1324"/>
                <a:gd name="T44" fmla="*/ 656 w 664"/>
                <a:gd name="T45" fmla="*/ 260 h 1324"/>
                <a:gd name="T46" fmla="*/ 656 w 664"/>
                <a:gd name="T47" fmla="*/ 220 h 1324"/>
                <a:gd name="T48" fmla="*/ 664 w 664"/>
                <a:gd name="T49" fmla="*/ 220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4" h="1324">
                  <a:moveTo>
                    <a:pt x="664" y="220"/>
                  </a:moveTo>
                  <a:cubicBezTo>
                    <a:pt x="664" y="168"/>
                    <a:pt x="664" y="168"/>
                    <a:pt x="664" y="168"/>
                  </a:cubicBezTo>
                  <a:cubicBezTo>
                    <a:pt x="656" y="168"/>
                    <a:pt x="656" y="168"/>
                    <a:pt x="656" y="168"/>
                  </a:cubicBezTo>
                  <a:cubicBezTo>
                    <a:pt x="656" y="93"/>
                    <a:pt x="656" y="93"/>
                    <a:pt x="656" y="93"/>
                  </a:cubicBezTo>
                  <a:cubicBezTo>
                    <a:pt x="656" y="41"/>
                    <a:pt x="613" y="0"/>
                    <a:pt x="561" y="0"/>
                  </a:cubicBezTo>
                  <a:cubicBezTo>
                    <a:pt x="104" y="0"/>
                    <a:pt x="104" y="0"/>
                    <a:pt x="104" y="0"/>
                  </a:cubicBezTo>
                  <a:cubicBezTo>
                    <a:pt x="53" y="0"/>
                    <a:pt x="12" y="41"/>
                    <a:pt x="12" y="93"/>
                  </a:cubicBezTo>
                  <a:cubicBezTo>
                    <a:pt x="12" y="292"/>
                    <a:pt x="12" y="292"/>
                    <a:pt x="12" y="292"/>
                  </a:cubicBezTo>
                  <a:cubicBezTo>
                    <a:pt x="0" y="292"/>
                    <a:pt x="0" y="292"/>
                    <a:pt x="0" y="292"/>
                  </a:cubicBezTo>
                  <a:cubicBezTo>
                    <a:pt x="0" y="448"/>
                    <a:pt x="0" y="448"/>
                    <a:pt x="0" y="448"/>
                  </a:cubicBezTo>
                  <a:cubicBezTo>
                    <a:pt x="12" y="448"/>
                    <a:pt x="12" y="448"/>
                    <a:pt x="12" y="448"/>
                  </a:cubicBezTo>
                  <a:cubicBezTo>
                    <a:pt x="12" y="1232"/>
                    <a:pt x="12" y="1232"/>
                    <a:pt x="12" y="1232"/>
                  </a:cubicBezTo>
                  <a:cubicBezTo>
                    <a:pt x="12" y="1284"/>
                    <a:pt x="53" y="1324"/>
                    <a:pt x="104" y="1324"/>
                  </a:cubicBezTo>
                  <a:cubicBezTo>
                    <a:pt x="561" y="1324"/>
                    <a:pt x="561" y="1324"/>
                    <a:pt x="561" y="1324"/>
                  </a:cubicBezTo>
                  <a:cubicBezTo>
                    <a:pt x="613" y="1324"/>
                    <a:pt x="656" y="1284"/>
                    <a:pt x="656" y="1232"/>
                  </a:cubicBezTo>
                  <a:cubicBezTo>
                    <a:pt x="656" y="480"/>
                    <a:pt x="656" y="480"/>
                    <a:pt x="656" y="480"/>
                  </a:cubicBezTo>
                  <a:cubicBezTo>
                    <a:pt x="660" y="480"/>
                    <a:pt x="660" y="480"/>
                    <a:pt x="660" y="480"/>
                  </a:cubicBezTo>
                  <a:cubicBezTo>
                    <a:pt x="660" y="388"/>
                    <a:pt x="660" y="388"/>
                    <a:pt x="660" y="388"/>
                  </a:cubicBezTo>
                  <a:cubicBezTo>
                    <a:pt x="656" y="388"/>
                    <a:pt x="656" y="388"/>
                    <a:pt x="656" y="388"/>
                  </a:cubicBezTo>
                  <a:cubicBezTo>
                    <a:pt x="656" y="360"/>
                    <a:pt x="656" y="360"/>
                    <a:pt x="656" y="360"/>
                  </a:cubicBezTo>
                  <a:cubicBezTo>
                    <a:pt x="660" y="360"/>
                    <a:pt x="660" y="360"/>
                    <a:pt x="660" y="360"/>
                  </a:cubicBezTo>
                  <a:cubicBezTo>
                    <a:pt x="660" y="260"/>
                    <a:pt x="660" y="260"/>
                    <a:pt x="660" y="260"/>
                  </a:cubicBezTo>
                  <a:cubicBezTo>
                    <a:pt x="656" y="260"/>
                    <a:pt x="656" y="260"/>
                    <a:pt x="656" y="260"/>
                  </a:cubicBezTo>
                  <a:cubicBezTo>
                    <a:pt x="656" y="220"/>
                    <a:pt x="656" y="220"/>
                    <a:pt x="656" y="220"/>
                  </a:cubicBezTo>
                  <a:lnTo>
                    <a:pt x="664" y="220"/>
                  </a:lnTo>
                  <a:close/>
                </a:path>
              </a:pathLst>
            </a:custGeom>
            <a:solidFill>
              <a:srgbClr val="3B3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8"/>
            <p:cNvSpPr>
              <a:spLocks/>
            </p:cNvSpPr>
            <p:nvPr/>
          </p:nvSpPr>
          <p:spPr bwMode="auto">
            <a:xfrm>
              <a:off x="6416026" y="5749027"/>
              <a:ext cx="49988" cy="52619"/>
            </a:xfrm>
            <a:custGeom>
              <a:avLst/>
              <a:gdLst>
                <a:gd name="T0" fmla="*/ 2 w 12"/>
                <a:gd name="T1" fmla="*/ 0 h 12"/>
                <a:gd name="T2" fmla="*/ 12 w 12"/>
                <a:gd name="T3" fmla="*/ 0 h 12"/>
                <a:gd name="T4" fmla="*/ 12 w 12"/>
                <a:gd name="T5" fmla="*/ 12 h 12"/>
                <a:gd name="T6" fmla="*/ 2 w 12"/>
                <a:gd name="T7" fmla="*/ 12 h 12"/>
                <a:gd name="T8" fmla="*/ 2 w 12"/>
                <a:gd name="T9" fmla="*/ 0 h 12"/>
              </a:gdLst>
              <a:ahLst/>
              <a:cxnLst>
                <a:cxn ang="0">
                  <a:pos x="T0" y="T1"/>
                </a:cxn>
                <a:cxn ang="0">
                  <a:pos x="T2" y="T3"/>
                </a:cxn>
                <a:cxn ang="0">
                  <a:pos x="T4" y="T5"/>
                </a:cxn>
                <a:cxn ang="0">
                  <a:pos x="T6" y="T7"/>
                </a:cxn>
                <a:cxn ang="0">
                  <a:pos x="T8" y="T9"/>
                </a:cxn>
              </a:cxnLst>
              <a:rect l="0" t="0" r="r" b="b"/>
              <a:pathLst>
                <a:path w="12" h="12">
                  <a:moveTo>
                    <a:pt x="2" y="0"/>
                  </a:moveTo>
                  <a:cubicBezTo>
                    <a:pt x="12" y="0"/>
                    <a:pt x="12" y="0"/>
                    <a:pt x="12" y="0"/>
                  </a:cubicBezTo>
                  <a:cubicBezTo>
                    <a:pt x="12" y="12"/>
                    <a:pt x="12" y="12"/>
                    <a:pt x="12" y="12"/>
                  </a:cubicBezTo>
                  <a:cubicBezTo>
                    <a:pt x="2" y="12"/>
                    <a:pt x="2" y="12"/>
                    <a:pt x="2" y="12"/>
                  </a:cubicBezTo>
                  <a:cubicBezTo>
                    <a:pt x="2" y="12"/>
                    <a:pt x="0" y="0"/>
                    <a:pt x="2" y="0"/>
                  </a:cubicBez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20"/>
            <p:cNvSpPr>
              <a:spLocks noChangeArrowheads="1"/>
            </p:cNvSpPr>
            <p:nvPr/>
          </p:nvSpPr>
          <p:spPr bwMode="auto">
            <a:xfrm>
              <a:off x="6708066" y="1005354"/>
              <a:ext cx="344660" cy="747201"/>
            </a:xfrm>
            <a:prstGeom prst="rect">
              <a:avLst/>
            </a:prstGeom>
            <a:solidFill>
              <a:srgbClr val="3B32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1"/>
            <p:cNvSpPr>
              <a:spLocks noEditPoints="1"/>
            </p:cNvSpPr>
            <p:nvPr/>
          </p:nvSpPr>
          <p:spPr bwMode="auto">
            <a:xfrm>
              <a:off x="6687017" y="897484"/>
              <a:ext cx="381493" cy="976097"/>
            </a:xfrm>
            <a:custGeom>
              <a:avLst/>
              <a:gdLst>
                <a:gd name="T0" fmla="*/ 89 w 89"/>
                <a:gd name="T1" fmla="*/ 161 h 227"/>
                <a:gd name="T2" fmla="*/ 0 w 89"/>
                <a:gd name="T3" fmla="*/ 182 h 227"/>
                <a:gd name="T4" fmla="*/ 0 w 89"/>
                <a:gd name="T5" fmla="*/ 45 h 227"/>
                <a:gd name="T6" fmla="*/ 89 w 89"/>
                <a:gd name="T7" fmla="*/ 66 h 227"/>
                <a:gd name="T8" fmla="*/ 89 w 89"/>
                <a:gd name="T9" fmla="*/ 161 h 227"/>
                <a:gd name="T10" fmla="*/ 80 w 89"/>
                <a:gd name="T11" fmla="*/ 66 h 227"/>
                <a:gd name="T12" fmla="*/ 9 w 89"/>
                <a:gd name="T13" fmla="*/ 50 h 227"/>
                <a:gd name="T14" fmla="*/ 9 w 89"/>
                <a:gd name="T15" fmla="*/ 178 h 227"/>
                <a:gd name="T16" fmla="*/ 80 w 89"/>
                <a:gd name="T17" fmla="*/ 161 h 227"/>
                <a:gd name="T18" fmla="*/ 80 w 89"/>
                <a:gd name="T19" fmla="*/ 6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27">
                  <a:moveTo>
                    <a:pt x="89" y="161"/>
                  </a:moveTo>
                  <a:cubicBezTo>
                    <a:pt x="89" y="200"/>
                    <a:pt x="39" y="227"/>
                    <a:pt x="0" y="182"/>
                  </a:cubicBezTo>
                  <a:cubicBezTo>
                    <a:pt x="0" y="45"/>
                    <a:pt x="0" y="45"/>
                    <a:pt x="0" y="45"/>
                  </a:cubicBezTo>
                  <a:cubicBezTo>
                    <a:pt x="39" y="0"/>
                    <a:pt x="89" y="27"/>
                    <a:pt x="89" y="66"/>
                  </a:cubicBezTo>
                  <a:lnTo>
                    <a:pt x="89" y="161"/>
                  </a:lnTo>
                  <a:close/>
                  <a:moveTo>
                    <a:pt x="80" y="66"/>
                  </a:moveTo>
                  <a:cubicBezTo>
                    <a:pt x="80" y="36"/>
                    <a:pt x="40" y="14"/>
                    <a:pt x="9" y="50"/>
                  </a:cubicBezTo>
                  <a:cubicBezTo>
                    <a:pt x="9" y="178"/>
                    <a:pt x="9" y="178"/>
                    <a:pt x="9" y="178"/>
                  </a:cubicBezTo>
                  <a:cubicBezTo>
                    <a:pt x="40" y="213"/>
                    <a:pt x="80" y="192"/>
                    <a:pt x="80" y="161"/>
                  </a:cubicBezTo>
                  <a:lnTo>
                    <a:pt x="80" y="66"/>
                  </a:lnTo>
                  <a:close/>
                </a:path>
              </a:pathLst>
            </a:cu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22"/>
            <p:cNvSpPr>
              <a:spLocks noChangeArrowheads="1"/>
            </p:cNvSpPr>
            <p:nvPr/>
          </p:nvSpPr>
          <p:spPr bwMode="auto">
            <a:xfrm>
              <a:off x="6808043" y="1113225"/>
              <a:ext cx="142073" cy="142073"/>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23"/>
            <p:cNvSpPr>
              <a:spLocks noChangeArrowheads="1"/>
            </p:cNvSpPr>
            <p:nvPr/>
          </p:nvSpPr>
          <p:spPr bwMode="auto">
            <a:xfrm>
              <a:off x="6808043" y="1521028"/>
              <a:ext cx="142073" cy="142073"/>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24"/>
            <p:cNvSpPr>
              <a:spLocks noChangeArrowheads="1"/>
            </p:cNvSpPr>
            <p:nvPr/>
          </p:nvSpPr>
          <p:spPr bwMode="auto">
            <a:xfrm>
              <a:off x="6821198" y="1323704"/>
              <a:ext cx="118395" cy="121026"/>
            </a:xfrm>
            <a:prstGeom prst="ellipse">
              <a:avLst/>
            </a:prstGeom>
            <a:solidFill>
              <a:srgbClr val="CF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25"/>
            <p:cNvSpPr>
              <a:spLocks noChangeArrowheads="1"/>
            </p:cNvSpPr>
            <p:nvPr/>
          </p:nvSpPr>
          <p:spPr bwMode="auto">
            <a:xfrm>
              <a:off x="6831723" y="1323704"/>
              <a:ext cx="86823" cy="89454"/>
            </a:xfrm>
            <a:prstGeom prst="ellipse">
              <a:avLst/>
            </a:prstGeom>
            <a:solidFill>
              <a:srgbClr val="DFE0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8055132" y="629123"/>
            <a:ext cx="2841468" cy="5701353"/>
            <a:chOff x="8055132" y="629123"/>
            <a:chExt cx="2841468" cy="5701353"/>
          </a:xfrm>
          <a:effectLst>
            <a:outerShdw blurRad="381000" dist="38100" dir="8100000" algn="tr" rotWithShape="0">
              <a:prstClr val="black">
                <a:alpha val="40000"/>
              </a:prstClr>
            </a:outerShdw>
          </a:effectLst>
        </p:grpSpPr>
        <p:sp>
          <p:nvSpPr>
            <p:cNvPr id="36" name="Freeform 6"/>
            <p:cNvSpPr>
              <a:spLocks/>
            </p:cNvSpPr>
            <p:nvPr/>
          </p:nvSpPr>
          <p:spPr bwMode="auto">
            <a:xfrm>
              <a:off x="8055132" y="629123"/>
              <a:ext cx="2841468" cy="5701353"/>
            </a:xfrm>
            <a:custGeom>
              <a:avLst/>
              <a:gdLst>
                <a:gd name="T0" fmla="*/ 660 w 660"/>
                <a:gd name="T1" fmla="*/ 296 h 1324"/>
                <a:gd name="T2" fmla="*/ 652 w 660"/>
                <a:gd name="T3" fmla="*/ 296 h 1324"/>
                <a:gd name="T4" fmla="*/ 652 w 660"/>
                <a:gd name="T5" fmla="*/ 116 h 1324"/>
                <a:gd name="T6" fmla="*/ 536 w 660"/>
                <a:gd name="T7" fmla="*/ 0 h 1324"/>
                <a:gd name="T8" fmla="*/ 125 w 660"/>
                <a:gd name="T9" fmla="*/ 0 h 1324"/>
                <a:gd name="T10" fmla="*/ 8 w 660"/>
                <a:gd name="T11" fmla="*/ 116 h 1324"/>
                <a:gd name="T12" fmla="*/ 8 w 660"/>
                <a:gd name="T13" fmla="*/ 168 h 1324"/>
                <a:gd name="T14" fmla="*/ 0 w 660"/>
                <a:gd name="T15" fmla="*/ 168 h 1324"/>
                <a:gd name="T16" fmla="*/ 0 w 660"/>
                <a:gd name="T17" fmla="*/ 220 h 1324"/>
                <a:gd name="T18" fmla="*/ 8 w 660"/>
                <a:gd name="T19" fmla="*/ 220 h 1324"/>
                <a:gd name="T20" fmla="*/ 8 w 660"/>
                <a:gd name="T21" fmla="*/ 264 h 1324"/>
                <a:gd name="T22" fmla="*/ 4 w 660"/>
                <a:gd name="T23" fmla="*/ 264 h 1324"/>
                <a:gd name="T24" fmla="*/ 4 w 660"/>
                <a:gd name="T25" fmla="*/ 360 h 1324"/>
                <a:gd name="T26" fmla="*/ 8 w 660"/>
                <a:gd name="T27" fmla="*/ 360 h 1324"/>
                <a:gd name="T28" fmla="*/ 8 w 660"/>
                <a:gd name="T29" fmla="*/ 384 h 1324"/>
                <a:gd name="T30" fmla="*/ 4 w 660"/>
                <a:gd name="T31" fmla="*/ 384 h 1324"/>
                <a:gd name="T32" fmla="*/ 4 w 660"/>
                <a:gd name="T33" fmla="*/ 480 h 1324"/>
                <a:gd name="T34" fmla="*/ 8 w 660"/>
                <a:gd name="T35" fmla="*/ 480 h 1324"/>
                <a:gd name="T36" fmla="*/ 8 w 660"/>
                <a:gd name="T37" fmla="*/ 1208 h 1324"/>
                <a:gd name="T38" fmla="*/ 125 w 660"/>
                <a:gd name="T39" fmla="*/ 1324 h 1324"/>
                <a:gd name="T40" fmla="*/ 536 w 660"/>
                <a:gd name="T41" fmla="*/ 1324 h 1324"/>
                <a:gd name="T42" fmla="*/ 652 w 660"/>
                <a:gd name="T43" fmla="*/ 1208 h 1324"/>
                <a:gd name="T44" fmla="*/ 652 w 660"/>
                <a:gd name="T45" fmla="*/ 452 h 1324"/>
                <a:gd name="T46" fmla="*/ 660 w 660"/>
                <a:gd name="T47" fmla="*/ 452 h 1324"/>
                <a:gd name="T48" fmla="*/ 660 w 660"/>
                <a:gd name="T49" fmla="*/ 296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0" h="1324">
                  <a:moveTo>
                    <a:pt x="660" y="296"/>
                  </a:moveTo>
                  <a:cubicBezTo>
                    <a:pt x="652" y="296"/>
                    <a:pt x="652" y="296"/>
                    <a:pt x="652" y="296"/>
                  </a:cubicBezTo>
                  <a:cubicBezTo>
                    <a:pt x="652" y="116"/>
                    <a:pt x="652" y="116"/>
                    <a:pt x="652" y="116"/>
                  </a:cubicBezTo>
                  <a:cubicBezTo>
                    <a:pt x="652" y="51"/>
                    <a:pt x="600" y="0"/>
                    <a:pt x="536" y="0"/>
                  </a:cubicBezTo>
                  <a:cubicBezTo>
                    <a:pt x="125" y="0"/>
                    <a:pt x="125" y="0"/>
                    <a:pt x="125" y="0"/>
                  </a:cubicBezTo>
                  <a:cubicBezTo>
                    <a:pt x="61" y="0"/>
                    <a:pt x="8" y="51"/>
                    <a:pt x="8" y="116"/>
                  </a:cubicBezTo>
                  <a:cubicBezTo>
                    <a:pt x="8" y="168"/>
                    <a:pt x="8" y="168"/>
                    <a:pt x="8" y="168"/>
                  </a:cubicBezTo>
                  <a:cubicBezTo>
                    <a:pt x="0" y="168"/>
                    <a:pt x="0" y="168"/>
                    <a:pt x="0" y="168"/>
                  </a:cubicBezTo>
                  <a:cubicBezTo>
                    <a:pt x="0" y="220"/>
                    <a:pt x="0" y="220"/>
                    <a:pt x="0" y="220"/>
                  </a:cubicBezTo>
                  <a:cubicBezTo>
                    <a:pt x="8" y="220"/>
                    <a:pt x="8" y="220"/>
                    <a:pt x="8" y="220"/>
                  </a:cubicBezTo>
                  <a:cubicBezTo>
                    <a:pt x="8" y="264"/>
                    <a:pt x="8" y="264"/>
                    <a:pt x="8" y="264"/>
                  </a:cubicBezTo>
                  <a:cubicBezTo>
                    <a:pt x="4" y="264"/>
                    <a:pt x="4" y="264"/>
                    <a:pt x="4" y="264"/>
                  </a:cubicBezTo>
                  <a:cubicBezTo>
                    <a:pt x="4" y="360"/>
                    <a:pt x="4" y="360"/>
                    <a:pt x="4" y="360"/>
                  </a:cubicBezTo>
                  <a:cubicBezTo>
                    <a:pt x="8" y="360"/>
                    <a:pt x="8" y="360"/>
                    <a:pt x="8" y="360"/>
                  </a:cubicBezTo>
                  <a:cubicBezTo>
                    <a:pt x="8" y="384"/>
                    <a:pt x="8" y="384"/>
                    <a:pt x="8" y="384"/>
                  </a:cubicBezTo>
                  <a:cubicBezTo>
                    <a:pt x="4" y="384"/>
                    <a:pt x="4" y="384"/>
                    <a:pt x="4" y="384"/>
                  </a:cubicBezTo>
                  <a:cubicBezTo>
                    <a:pt x="4" y="480"/>
                    <a:pt x="4" y="480"/>
                    <a:pt x="4" y="480"/>
                  </a:cubicBezTo>
                  <a:cubicBezTo>
                    <a:pt x="8" y="480"/>
                    <a:pt x="8" y="480"/>
                    <a:pt x="8" y="480"/>
                  </a:cubicBezTo>
                  <a:cubicBezTo>
                    <a:pt x="8" y="1208"/>
                    <a:pt x="8" y="1208"/>
                    <a:pt x="8" y="1208"/>
                  </a:cubicBezTo>
                  <a:cubicBezTo>
                    <a:pt x="8" y="1273"/>
                    <a:pt x="61" y="1324"/>
                    <a:pt x="125" y="1324"/>
                  </a:cubicBezTo>
                  <a:cubicBezTo>
                    <a:pt x="536" y="1324"/>
                    <a:pt x="536" y="1324"/>
                    <a:pt x="536" y="1324"/>
                  </a:cubicBezTo>
                  <a:cubicBezTo>
                    <a:pt x="600" y="1324"/>
                    <a:pt x="652" y="1273"/>
                    <a:pt x="652" y="1208"/>
                  </a:cubicBezTo>
                  <a:cubicBezTo>
                    <a:pt x="652" y="452"/>
                    <a:pt x="652" y="452"/>
                    <a:pt x="652" y="452"/>
                  </a:cubicBezTo>
                  <a:cubicBezTo>
                    <a:pt x="660" y="452"/>
                    <a:pt x="660" y="452"/>
                    <a:pt x="660" y="452"/>
                  </a:cubicBezTo>
                  <a:lnTo>
                    <a:pt x="660" y="296"/>
                  </a:lnTo>
                  <a:close/>
                </a:path>
              </a:pathLst>
            </a:custGeom>
            <a:solidFill>
              <a:srgbClr val="3B3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7" name="Group 36"/>
            <p:cNvGrpSpPr/>
            <p:nvPr/>
          </p:nvGrpSpPr>
          <p:grpSpPr>
            <a:xfrm>
              <a:off x="8081442" y="755410"/>
              <a:ext cx="2796740" cy="407803"/>
              <a:chOff x="3053863" y="755410"/>
              <a:chExt cx="2796740" cy="407803"/>
            </a:xfrm>
          </p:grpSpPr>
          <p:sp>
            <p:nvSpPr>
              <p:cNvPr id="38" name="Freeform 9"/>
              <p:cNvSpPr>
                <a:spLocks/>
              </p:cNvSpPr>
              <p:nvPr/>
            </p:nvSpPr>
            <p:spPr bwMode="auto">
              <a:xfrm>
                <a:off x="4264118" y="781720"/>
                <a:ext cx="320981" cy="47357"/>
              </a:xfrm>
              <a:custGeom>
                <a:avLst/>
                <a:gdLst>
                  <a:gd name="T0" fmla="*/ 70 w 75"/>
                  <a:gd name="T1" fmla="*/ 11 h 11"/>
                  <a:gd name="T2" fmla="*/ 6 w 75"/>
                  <a:gd name="T3" fmla="*/ 11 h 11"/>
                  <a:gd name="T4" fmla="*/ 0 w 75"/>
                  <a:gd name="T5" fmla="*/ 5 h 11"/>
                  <a:gd name="T6" fmla="*/ 6 w 75"/>
                  <a:gd name="T7" fmla="*/ 0 h 11"/>
                  <a:gd name="T8" fmla="*/ 70 w 75"/>
                  <a:gd name="T9" fmla="*/ 0 h 11"/>
                  <a:gd name="T10" fmla="*/ 75 w 75"/>
                  <a:gd name="T11" fmla="*/ 5 h 11"/>
                  <a:gd name="T12" fmla="*/ 70 w 7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75" h="11">
                    <a:moveTo>
                      <a:pt x="70" y="11"/>
                    </a:moveTo>
                    <a:cubicBezTo>
                      <a:pt x="6" y="11"/>
                      <a:pt x="6" y="11"/>
                      <a:pt x="6" y="11"/>
                    </a:cubicBezTo>
                    <a:cubicBezTo>
                      <a:pt x="3" y="11"/>
                      <a:pt x="0" y="8"/>
                      <a:pt x="0" y="5"/>
                    </a:cubicBezTo>
                    <a:cubicBezTo>
                      <a:pt x="0" y="2"/>
                      <a:pt x="3" y="0"/>
                      <a:pt x="6" y="0"/>
                    </a:cubicBezTo>
                    <a:cubicBezTo>
                      <a:pt x="70" y="0"/>
                      <a:pt x="70" y="0"/>
                      <a:pt x="70" y="0"/>
                    </a:cubicBezTo>
                    <a:cubicBezTo>
                      <a:pt x="73" y="0"/>
                      <a:pt x="75" y="2"/>
                      <a:pt x="75" y="5"/>
                    </a:cubicBezTo>
                    <a:cubicBezTo>
                      <a:pt x="75" y="8"/>
                      <a:pt x="73" y="11"/>
                      <a:pt x="70" y="11"/>
                    </a:cubicBezTo>
                    <a:close/>
                  </a:path>
                </a:pathLst>
              </a:cu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10"/>
              <p:cNvSpPr>
                <a:spLocks noChangeArrowheads="1"/>
              </p:cNvSpPr>
              <p:nvPr/>
            </p:nvSpPr>
            <p:spPr bwMode="auto">
              <a:xfrm>
                <a:off x="4706124" y="768565"/>
                <a:ext cx="60513" cy="55250"/>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11"/>
              <p:cNvSpPr>
                <a:spLocks noChangeArrowheads="1"/>
              </p:cNvSpPr>
              <p:nvPr/>
            </p:nvSpPr>
            <p:spPr bwMode="auto">
              <a:xfrm>
                <a:off x="4882400" y="755410"/>
                <a:ext cx="126287" cy="123656"/>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12"/>
              <p:cNvSpPr>
                <a:spLocks noChangeArrowheads="1"/>
              </p:cNvSpPr>
              <p:nvPr/>
            </p:nvSpPr>
            <p:spPr bwMode="auto">
              <a:xfrm>
                <a:off x="4129937" y="789613"/>
                <a:ext cx="60513" cy="63144"/>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13"/>
              <p:cNvSpPr>
                <a:spLocks noChangeArrowheads="1"/>
              </p:cNvSpPr>
              <p:nvPr/>
            </p:nvSpPr>
            <p:spPr bwMode="auto">
              <a:xfrm>
                <a:off x="3914196" y="768565"/>
                <a:ext cx="115764" cy="115764"/>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4"/>
              <p:cNvSpPr>
                <a:spLocks/>
              </p:cNvSpPr>
              <p:nvPr/>
            </p:nvSpPr>
            <p:spPr bwMode="auto">
              <a:xfrm>
                <a:off x="5803246" y="1121118"/>
                <a:ext cx="47357" cy="42095"/>
              </a:xfrm>
              <a:custGeom>
                <a:avLst/>
                <a:gdLst>
                  <a:gd name="T0" fmla="*/ 11 w 11"/>
                  <a:gd name="T1" fmla="*/ 1 h 10"/>
                  <a:gd name="T2" fmla="*/ 0 w 11"/>
                  <a:gd name="T3" fmla="*/ 1 h 10"/>
                  <a:gd name="T4" fmla="*/ 0 w 11"/>
                  <a:gd name="T5" fmla="*/ 10 h 10"/>
                  <a:gd name="T6" fmla="*/ 10 w 11"/>
                  <a:gd name="T7" fmla="*/ 10 h 10"/>
                  <a:gd name="T8" fmla="*/ 11 w 11"/>
                  <a:gd name="T9" fmla="*/ 1 h 10"/>
                </a:gdLst>
                <a:ahLst/>
                <a:cxnLst>
                  <a:cxn ang="0">
                    <a:pos x="T0" y="T1"/>
                  </a:cxn>
                  <a:cxn ang="0">
                    <a:pos x="T2" y="T3"/>
                  </a:cxn>
                  <a:cxn ang="0">
                    <a:pos x="T4" y="T5"/>
                  </a:cxn>
                  <a:cxn ang="0">
                    <a:pos x="T6" y="T7"/>
                  </a:cxn>
                  <a:cxn ang="0">
                    <a:pos x="T8" y="T9"/>
                  </a:cxn>
                </a:cxnLst>
                <a:rect l="0" t="0" r="r" b="b"/>
                <a:pathLst>
                  <a:path w="11" h="10">
                    <a:moveTo>
                      <a:pt x="11" y="1"/>
                    </a:moveTo>
                    <a:cubicBezTo>
                      <a:pt x="0" y="1"/>
                      <a:pt x="0" y="1"/>
                      <a:pt x="0" y="1"/>
                    </a:cubicBezTo>
                    <a:cubicBezTo>
                      <a:pt x="0" y="10"/>
                      <a:pt x="0" y="10"/>
                      <a:pt x="0" y="10"/>
                    </a:cubicBezTo>
                    <a:cubicBezTo>
                      <a:pt x="10" y="10"/>
                      <a:pt x="10" y="10"/>
                      <a:pt x="10" y="10"/>
                    </a:cubicBezTo>
                    <a:cubicBezTo>
                      <a:pt x="10" y="10"/>
                      <a:pt x="10" y="0"/>
                      <a:pt x="11" y="1"/>
                    </a:cubicBez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5"/>
              <p:cNvSpPr>
                <a:spLocks/>
              </p:cNvSpPr>
              <p:nvPr/>
            </p:nvSpPr>
            <p:spPr bwMode="auto">
              <a:xfrm>
                <a:off x="3053863" y="1121118"/>
                <a:ext cx="42095" cy="42095"/>
              </a:xfrm>
              <a:custGeom>
                <a:avLst/>
                <a:gdLst>
                  <a:gd name="T0" fmla="*/ 0 w 10"/>
                  <a:gd name="T1" fmla="*/ 1 h 10"/>
                  <a:gd name="T2" fmla="*/ 10 w 10"/>
                  <a:gd name="T3" fmla="*/ 1 h 10"/>
                  <a:gd name="T4" fmla="*/ 10 w 10"/>
                  <a:gd name="T5" fmla="*/ 10 h 10"/>
                  <a:gd name="T6" fmla="*/ 0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10" y="1"/>
                      <a:pt x="10" y="1"/>
                      <a:pt x="10" y="1"/>
                    </a:cubicBezTo>
                    <a:cubicBezTo>
                      <a:pt x="10" y="10"/>
                      <a:pt x="10" y="10"/>
                      <a:pt x="10" y="10"/>
                    </a:cubicBezTo>
                    <a:cubicBezTo>
                      <a:pt x="0" y="10"/>
                      <a:pt x="0" y="10"/>
                      <a:pt x="0" y="10"/>
                    </a:cubicBezTo>
                    <a:cubicBezTo>
                      <a:pt x="0" y="10"/>
                      <a:pt x="0" y="0"/>
                      <a:pt x="0" y="1"/>
                    </a:cubicBez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
            <p:cNvSpPr>
              <a:spLocks/>
            </p:cNvSpPr>
            <p:nvPr/>
          </p:nvSpPr>
          <p:spPr bwMode="auto">
            <a:xfrm>
              <a:off x="8086704" y="5749027"/>
              <a:ext cx="47357" cy="52619"/>
            </a:xfrm>
            <a:custGeom>
              <a:avLst/>
              <a:gdLst>
                <a:gd name="T0" fmla="*/ 1 w 11"/>
                <a:gd name="T1" fmla="*/ 0 h 12"/>
                <a:gd name="T2" fmla="*/ 11 w 11"/>
                <a:gd name="T3" fmla="*/ 0 h 12"/>
                <a:gd name="T4" fmla="*/ 11 w 11"/>
                <a:gd name="T5" fmla="*/ 12 h 12"/>
                <a:gd name="T6" fmla="*/ 1 w 11"/>
                <a:gd name="T7" fmla="*/ 12 h 12"/>
                <a:gd name="T8" fmla="*/ 1 w 11"/>
                <a:gd name="T9" fmla="*/ 0 h 12"/>
              </a:gdLst>
              <a:ahLst/>
              <a:cxnLst>
                <a:cxn ang="0">
                  <a:pos x="T0" y="T1"/>
                </a:cxn>
                <a:cxn ang="0">
                  <a:pos x="T2" y="T3"/>
                </a:cxn>
                <a:cxn ang="0">
                  <a:pos x="T4" y="T5"/>
                </a:cxn>
                <a:cxn ang="0">
                  <a:pos x="T6" y="T7"/>
                </a:cxn>
                <a:cxn ang="0">
                  <a:pos x="T8" y="T9"/>
                </a:cxn>
              </a:cxnLst>
              <a:rect l="0" t="0" r="r" b="b"/>
              <a:pathLst>
                <a:path w="11" h="12">
                  <a:moveTo>
                    <a:pt x="1" y="0"/>
                  </a:moveTo>
                  <a:cubicBezTo>
                    <a:pt x="11" y="0"/>
                    <a:pt x="11" y="0"/>
                    <a:pt x="11" y="0"/>
                  </a:cubicBezTo>
                  <a:cubicBezTo>
                    <a:pt x="11" y="12"/>
                    <a:pt x="11" y="12"/>
                    <a:pt x="11" y="12"/>
                  </a:cubicBezTo>
                  <a:cubicBezTo>
                    <a:pt x="1" y="12"/>
                    <a:pt x="1" y="12"/>
                    <a:pt x="1" y="12"/>
                  </a:cubicBezTo>
                  <a:cubicBezTo>
                    <a:pt x="1" y="12"/>
                    <a:pt x="0" y="0"/>
                    <a:pt x="1" y="0"/>
                  </a:cubicBez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7"/>
            <p:cNvSpPr>
              <a:spLocks/>
            </p:cNvSpPr>
            <p:nvPr/>
          </p:nvSpPr>
          <p:spPr bwMode="auto">
            <a:xfrm>
              <a:off x="10822932" y="5733242"/>
              <a:ext cx="47357" cy="63144"/>
            </a:xfrm>
            <a:custGeom>
              <a:avLst/>
              <a:gdLst>
                <a:gd name="T0" fmla="*/ 0 w 11"/>
                <a:gd name="T1" fmla="*/ 2 h 15"/>
                <a:gd name="T2" fmla="*/ 0 w 11"/>
                <a:gd name="T3" fmla="*/ 15 h 15"/>
                <a:gd name="T4" fmla="*/ 11 w 11"/>
                <a:gd name="T5" fmla="*/ 15 h 15"/>
                <a:gd name="T6" fmla="*/ 11 w 11"/>
                <a:gd name="T7" fmla="*/ 1 h 15"/>
                <a:gd name="T8" fmla="*/ 0 w 11"/>
                <a:gd name="T9" fmla="*/ 2 h 15"/>
              </a:gdLst>
              <a:ahLst/>
              <a:cxnLst>
                <a:cxn ang="0">
                  <a:pos x="T0" y="T1"/>
                </a:cxn>
                <a:cxn ang="0">
                  <a:pos x="T2" y="T3"/>
                </a:cxn>
                <a:cxn ang="0">
                  <a:pos x="T4" y="T5"/>
                </a:cxn>
                <a:cxn ang="0">
                  <a:pos x="T6" y="T7"/>
                </a:cxn>
                <a:cxn ang="0">
                  <a:pos x="T8" y="T9"/>
                </a:cxn>
              </a:cxnLst>
              <a:rect l="0" t="0" r="r" b="b"/>
              <a:pathLst>
                <a:path w="11" h="15">
                  <a:moveTo>
                    <a:pt x="0" y="2"/>
                  </a:moveTo>
                  <a:cubicBezTo>
                    <a:pt x="0" y="15"/>
                    <a:pt x="0" y="15"/>
                    <a:pt x="0" y="15"/>
                  </a:cubicBezTo>
                  <a:cubicBezTo>
                    <a:pt x="11" y="15"/>
                    <a:pt x="11" y="15"/>
                    <a:pt x="11" y="15"/>
                  </a:cubicBezTo>
                  <a:cubicBezTo>
                    <a:pt x="11" y="1"/>
                    <a:pt x="11" y="1"/>
                    <a:pt x="11" y="1"/>
                  </a:cubicBezTo>
                  <a:cubicBezTo>
                    <a:pt x="11" y="1"/>
                    <a:pt x="0" y="0"/>
                    <a:pt x="0" y="2"/>
                  </a:cubicBez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TextBox 29"/>
          <p:cNvSpPr txBox="1"/>
          <p:nvPr/>
        </p:nvSpPr>
        <p:spPr>
          <a:xfrm>
            <a:off x="975349" y="-157396"/>
            <a:ext cx="4572000" cy="1412694"/>
          </a:xfrm>
          <a:prstGeom prst="rect">
            <a:avLst/>
          </a:prstGeom>
          <a:noFill/>
        </p:spPr>
        <p:txBody>
          <a:bodyPr wrap="square" lIns="91440" tIns="45720" rIns="91440" bIns="45720" rtlCol="0" anchor="b">
            <a:spAutoFit/>
          </a:bodyPr>
          <a:lstStyle/>
          <a:p>
            <a:pPr>
              <a:lnSpc>
                <a:spcPct val="130000"/>
              </a:lnSpc>
            </a:pPr>
            <a:r>
              <a:rPr lang="vi-VN" sz="6600" dirty="0">
                <a:solidFill>
                  <a:schemeClr val="bg1"/>
                </a:solidFill>
                <a:latin typeface="+mj-lt"/>
              </a:rPr>
              <a:t>Thank you!</a:t>
            </a:r>
            <a:endParaRPr lang="en-US" sz="6600" dirty="0">
              <a:solidFill>
                <a:schemeClr val="bg1"/>
              </a:solidFill>
              <a:latin typeface="+mj-lt"/>
            </a:endParaRPr>
          </a:p>
        </p:txBody>
      </p:sp>
      <p:sp>
        <p:nvSpPr>
          <p:cNvPr id="31" name="TextBox 30"/>
          <p:cNvSpPr txBox="1"/>
          <p:nvPr/>
        </p:nvSpPr>
        <p:spPr>
          <a:xfrm>
            <a:off x="1017895" y="1269397"/>
            <a:ext cx="4572000" cy="4517647"/>
          </a:xfrm>
          <a:prstGeom prst="rect">
            <a:avLst/>
          </a:prstGeom>
          <a:noFill/>
        </p:spPr>
        <p:txBody>
          <a:bodyPr wrap="square" lIns="91440" tIns="45720" rIns="91440" bIns="45720" rtlCol="0">
            <a:spAutoFit/>
          </a:bodyPr>
          <a:lstStyle/>
          <a:p>
            <a:pPr algn="just">
              <a:lnSpc>
                <a:spcPct val="130000"/>
              </a:lnSpc>
            </a:pPr>
            <a:r>
              <a:rPr lang="en-US" sz="2800" dirty="0" err="1">
                <a:solidFill>
                  <a:schemeClr val="bg2"/>
                </a:solidFill>
                <a:latin typeface="Times New Roman" panose="02020603050405020304" pitchFamily="18" charset="0"/>
                <a:cs typeface="Times New Roman" panose="02020603050405020304" pitchFamily="18" charset="0"/>
              </a:rPr>
              <a:t>Em</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xin</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chân</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thành</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bày</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tỏ</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lòng</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biết</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ơn</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sâu</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sắc</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đến</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cô</a:t>
            </a:r>
            <a:r>
              <a:rPr lang="en-US" sz="2800" dirty="0">
                <a:solidFill>
                  <a:schemeClr val="bg2"/>
                </a:solidFill>
                <a:latin typeface="Times New Roman" panose="02020603050405020304" pitchFamily="18" charset="0"/>
                <a:cs typeface="Times New Roman" panose="02020603050405020304" pitchFamily="18" charset="0"/>
              </a:rPr>
              <a:t> TS. </a:t>
            </a:r>
            <a:r>
              <a:rPr lang="en-US" sz="2800" dirty="0" err="1">
                <a:solidFill>
                  <a:schemeClr val="bg2"/>
                </a:solidFill>
                <a:latin typeface="Times New Roman" panose="02020603050405020304" pitchFamily="18" charset="0"/>
                <a:cs typeface="Times New Roman" panose="02020603050405020304" pitchFamily="18" charset="0"/>
              </a:rPr>
              <a:t>Dương</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Thị</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Thúy</a:t>
            </a:r>
            <a:r>
              <a:rPr lang="en-US" sz="2800" dirty="0">
                <a:solidFill>
                  <a:schemeClr val="bg2"/>
                </a:solidFill>
                <a:latin typeface="Times New Roman" panose="02020603050405020304" pitchFamily="18" charset="0"/>
                <a:cs typeface="Times New Roman" panose="02020603050405020304" pitchFamily="18" charset="0"/>
              </a:rPr>
              <a:t> Nga, </a:t>
            </a:r>
            <a:r>
              <a:rPr lang="en-US" sz="2800" dirty="0" err="1">
                <a:solidFill>
                  <a:schemeClr val="bg2"/>
                </a:solidFill>
                <a:latin typeface="Times New Roman" panose="02020603050405020304" pitchFamily="18" charset="0"/>
                <a:cs typeface="Times New Roman" panose="02020603050405020304" pitchFamily="18" charset="0"/>
              </a:rPr>
              <a:t>người</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đã</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trực</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tiếp</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hướng</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dẫn</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em</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về</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cách</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thực</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hiện</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đề</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tài</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báo</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cáo</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cũng</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như</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đưa</a:t>
            </a:r>
            <a:r>
              <a:rPr lang="en-US" sz="2800" dirty="0">
                <a:solidFill>
                  <a:schemeClr val="bg2"/>
                </a:solidFill>
                <a:latin typeface="Times New Roman" panose="02020603050405020304" pitchFamily="18" charset="0"/>
                <a:cs typeface="Times New Roman" panose="02020603050405020304" pitchFamily="18" charset="0"/>
              </a:rPr>
              <a:t> ra </a:t>
            </a:r>
            <a:r>
              <a:rPr lang="en-US" sz="2800" dirty="0" err="1">
                <a:solidFill>
                  <a:schemeClr val="bg2"/>
                </a:solidFill>
                <a:latin typeface="Times New Roman" panose="02020603050405020304" pitchFamily="18" charset="0"/>
                <a:cs typeface="Times New Roman" panose="02020603050405020304" pitchFamily="18" charset="0"/>
              </a:rPr>
              <a:t>những</a:t>
            </a:r>
            <a:r>
              <a:rPr lang="en-US" sz="2800" dirty="0">
                <a:solidFill>
                  <a:schemeClr val="bg2"/>
                </a:solidFill>
                <a:latin typeface="Times New Roman" panose="02020603050405020304" pitchFamily="18" charset="0"/>
                <a:cs typeface="Times New Roman" panose="02020603050405020304" pitchFamily="18" charset="0"/>
              </a:rPr>
              <a:t> ý </a:t>
            </a:r>
            <a:r>
              <a:rPr lang="en-US" sz="2800" dirty="0" err="1">
                <a:solidFill>
                  <a:schemeClr val="bg2"/>
                </a:solidFill>
                <a:latin typeface="Times New Roman" panose="02020603050405020304" pitchFamily="18" charset="0"/>
                <a:cs typeface="Times New Roman" panose="02020603050405020304" pitchFamily="18" charset="0"/>
              </a:rPr>
              <a:t>kiến</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để</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em</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có</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thể</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hoàn</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thiện</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tốt</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hơn</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bài</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báo</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cáo</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của</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mình</a:t>
            </a:r>
            <a:r>
              <a:rPr lang="en-US" sz="2800" dirty="0">
                <a:solidFill>
                  <a:schemeClr val="bg2"/>
                </a:solidFill>
                <a:latin typeface="Times New Roman" panose="02020603050405020304" pitchFamily="18" charset="0"/>
                <a:cs typeface="Times New Roman" panose="02020603050405020304" pitchFamily="18" charset="0"/>
              </a:rPr>
              <a:t>.</a:t>
            </a:r>
          </a:p>
        </p:txBody>
      </p:sp>
      <p:sp>
        <p:nvSpPr>
          <p:cNvPr id="33" name="Freeform 10"/>
          <p:cNvSpPr>
            <a:spLocks/>
          </p:cNvSpPr>
          <p:nvPr/>
        </p:nvSpPr>
        <p:spPr bwMode="auto">
          <a:xfrm>
            <a:off x="10873371" y="-646396"/>
            <a:ext cx="2349427" cy="2829921"/>
          </a:xfrm>
          <a:custGeom>
            <a:avLst/>
            <a:gdLst>
              <a:gd name="T0" fmla="*/ 44 w 461"/>
              <a:gd name="T1" fmla="*/ 80 h 555"/>
              <a:gd name="T2" fmla="*/ 16 w 461"/>
              <a:gd name="T3" fmla="*/ 207 h 555"/>
              <a:gd name="T4" fmla="*/ 107 w 461"/>
              <a:gd name="T5" fmla="*/ 380 h 555"/>
              <a:gd name="T6" fmla="*/ 74 w 461"/>
              <a:gd name="T7" fmla="*/ 507 h 555"/>
              <a:gd name="T8" fmla="*/ 145 w 461"/>
              <a:gd name="T9" fmla="*/ 554 h 555"/>
              <a:gd name="T10" fmla="*/ 233 w 461"/>
              <a:gd name="T11" fmla="*/ 532 h 555"/>
              <a:gd name="T12" fmla="*/ 325 w 461"/>
              <a:gd name="T13" fmla="*/ 495 h 555"/>
              <a:gd name="T14" fmla="*/ 393 w 461"/>
              <a:gd name="T15" fmla="*/ 459 h 555"/>
              <a:gd name="T16" fmla="*/ 451 w 461"/>
              <a:gd name="T17" fmla="*/ 346 h 555"/>
              <a:gd name="T18" fmla="*/ 383 w 461"/>
              <a:gd name="T19" fmla="*/ 134 h 555"/>
              <a:gd name="T20" fmla="*/ 44 w 461"/>
              <a:gd name="T21" fmla="*/ 8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555">
                <a:moveTo>
                  <a:pt x="44" y="80"/>
                </a:moveTo>
                <a:cubicBezTo>
                  <a:pt x="11" y="113"/>
                  <a:pt x="0" y="164"/>
                  <a:pt x="16" y="207"/>
                </a:cubicBezTo>
                <a:cubicBezTo>
                  <a:pt x="40" y="269"/>
                  <a:pt x="113" y="314"/>
                  <a:pt x="107" y="380"/>
                </a:cubicBezTo>
                <a:cubicBezTo>
                  <a:pt x="103" y="424"/>
                  <a:pt x="62" y="464"/>
                  <a:pt x="74" y="507"/>
                </a:cubicBezTo>
                <a:cubicBezTo>
                  <a:pt x="83" y="536"/>
                  <a:pt x="115" y="553"/>
                  <a:pt x="145" y="554"/>
                </a:cubicBezTo>
                <a:cubicBezTo>
                  <a:pt x="175" y="555"/>
                  <a:pt x="205" y="543"/>
                  <a:pt x="233" y="532"/>
                </a:cubicBezTo>
                <a:cubicBezTo>
                  <a:pt x="263" y="520"/>
                  <a:pt x="294" y="507"/>
                  <a:pt x="325" y="495"/>
                </a:cubicBezTo>
                <a:cubicBezTo>
                  <a:pt x="349" y="485"/>
                  <a:pt x="373" y="475"/>
                  <a:pt x="393" y="459"/>
                </a:cubicBezTo>
                <a:cubicBezTo>
                  <a:pt x="426" y="432"/>
                  <a:pt x="445" y="389"/>
                  <a:pt x="451" y="346"/>
                </a:cubicBezTo>
                <a:cubicBezTo>
                  <a:pt x="461" y="270"/>
                  <a:pt x="436" y="190"/>
                  <a:pt x="383" y="134"/>
                </a:cubicBezTo>
                <a:cubicBezTo>
                  <a:pt x="316" y="63"/>
                  <a:pt x="124" y="0"/>
                  <a:pt x="44" y="8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4"/>
          <p:cNvSpPr>
            <a:spLocks/>
          </p:cNvSpPr>
          <p:nvPr/>
        </p:nvSpPr>
        <p:spPr bwMode="auto">
          <a:xfrm rot="12064057">
            <a:off x="-1278465" y="5439407"/>
            <a:ext cx="4591488" cy="2609415"/>
          </a:xfrm>
          <a:custGeom>
            <a:avLst/>
            <a:gdLst>
              <a:gd name="T0" fmla="*/ 702 w 1039"/>
              <a:gd name="T1" fmla="*/ 8 h 590"/>
              <a:gd name="T2" fmla="*/ 498 w 1039"/>
              <a:gd name="T3" fmla="*/ 77 h 590"/>
              <a:gd name="T4" fmla="*/ 417 w 1039"/>
              <a:gd name="T5" fmla="*/ 158 h 590"/>
              <a:gd name="T6" fmla="*/ 296 w 1039"/>
              <a:gd name="T7" fmla="*/ 200 h 590"/>
              <a:gd name="T8" fmla="*/ 69 w 1039"/>
              <a:gd name="T9" fmla="*/ 353 h 590"/>
              <a:gd name="T10" fmla="*/ 32 w 1039"/>
              <a:gd name="T11" fmla="*/ 526 h 590"/>
              <a:gd name="T12" fmla="*/ 217 w 1039"/>
              <a:gd name="T13" fmla="*/ 587 h 590"/>
              <a:gd name="T14" fmla="*/ 564 w 1039"/>
              <a:gd name="T15" fmla="*/ 572 h 590"/>
              <a:gd name="T16" fmla="*/ 837 w 1039"/>
              <a:gd name="T17" fmla="*/ 531 h 590"/>
              <a:gd name="T18" fmla="*/ 1021 w 1039"/>
              <a:gd name="T19" fmla="*/ 338 h 590"/>
              <a:gd name="T20" fmla="*/ 924 w 1039"/>
              <a:gd name="T21" fmla="*/ 138 h 590"/>
              <a:gd name="T22" fmla="*/ 702 w 1039"/>
              <a:gd name="T23" fmla="*/ 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9" h="590">
                <a:moveTo>
                  <a:pt x="702" y="8"/>
                </a:moveTo>
                <a:cubicBezTo>
                  <a:pt x="629" y="0"/>
                  <a:pt x="552" y="25"/>
                  <a:pt x="498" y="77"/>
                </a:cubicBezTo>
                <a:cubicBezTo>
                  <a:pt x="471" y="103"/>
                  <a:pt x="449" y="136"/>
                  <a:pt x="417" y="158"/>
                </a:cubicBezTo>
                <a:cubicBezTo>
                  <a:pt x="381" y="182"/>
                  <a:pt x="337" y="188"/>
                  <a:pt x="296" y="200"/>
                </a:cubicBezTo>
                <a:cubicBezTo>
                  <a:pt x="207" y="226"/>
                  <a:pt x="127" y="280"/>
                  <a:pt x="69" y="353"/>
                </a:cubicBezTo>
                <a:cubicBezTo>
                  <a:pt x="29" y="402"/>
                  <a:pt x="0" y="471"/>
                  <a:pt x="32" y="526"/>
                </a:cubicBezTo>
                <a:cubicBezTo>
                  <a:pt x="66" y="585"/>
                  <a:pt x="149" y="590"/>
                  <a:pt x="217" y="587"/>
                </a:cubicBezTo>
                <a:cubicBezTo>
                  <a:pt x="333" y="582"/>
                  <a:pt x="449" y="577"/>
                  <a:pt x="564" y="572"/>
                </a:cubicBezTo>
                <a:cubicBezTo>
                  <a:pt x="657" y="569"/>
                  <a:pt x="751" y="564"/>
                  <a:pt x="837" y="531"/>
                </a:cubicBezTo>
                <a:cubicBezTo>
                  <a:pt x="924" y="497"/>
                  <a:pt x="1002" y="428"/>
                  <a:pt x="1021" y="338"/>
                </a:cubicBezTo>
                <a:cubicBezTo>
                  <a:pt x="1039" y="252"/>
                  <a:pt x="994" y="181"/>
                  <a:pt x="924" y="138"/>
                </a:cubicBezTo>
                <a:cubicBezTo>
                  <a:pt x="851" y="92"/>
                  <a:pt x="797" y="20"/>
                  <a:pt x="702" y="8"/>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Placeholder 3" descr="A picture containing diagram&#10;&#10;Description automatically generated">
            <a:extLst>
              <a:ext uri="{FF2B5EF4-FFF2-40B4-BE49-F238E27FC236}">
                <a16:creationId xmlns:a16="http://schemas.microsoft.com/office/drawing/2014/main" id="{A5FE9DF7-D7BD-42CC-B52B-38950938DF3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781" r="2781"/>
          <a:stretch>
            <a:fillRect/>
          </a:stretch>
        </p:blipFill>
        <p:spPr/>
      </p:pic>
      <p:sp>
        <p:nvSpPr>
          <p:cNvPr id="28" name="TextBox 27">
            <a:extLst>
              <a:ext uri="{FF2B5EF4-FFF2-40B4-BE49-F238E27FC236}">
                <a16:creationId xmlns:a16="http://schemas.microsoft.com/office/drawing/2014/main" id="{A4740BF3-B6BC-43E2-AD9E-C4D2286CE3C8}"/>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50</a:t>
            </a:r>
          </a:p>
        </p:txBody>
      </p:sp>
    </p:spTree>
    <p:extLst>
      <p:ext uri="{BB962C8B-B14F-4D97-AF65-F5344CB8AC3E}">
        <p14:creationId xmlns:p14="http://schemas.microsoft.com/office/powerpoint/2010/main" val="187691069"/>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84454" y="629123"/>
            <a:ext cx="2859885" cy="5701353"/>
            <a:chOff x="6384454" y="629123"/>
            <a:chExt cx="2859885" cy="5701353"/>
          </a:xfrm>
        </p:grpSpPr>
        <p:sp>
          <p:nvSpPr>
            <p:cNvPr id="35" name="Freeform 5"/>
            <p:cNvSpPr>
              <a:spLocks/>
            </p:cNvSpPr>
            <p:nvPr/>
          </p:nvSpPr>
          <p:spPr bwMode="auto">
            <a:xfrm>
              <a:off x="6384454" y="629123"/>
              <a:ext cx="2859885" cy="5701353"/>
            </a:xfrm>
            <a:custGeom>
              <a:avLst/>
              <a:gdLst>
                <a:gd name="T0" fmla="*/ 664 w 664"/>
                <a:gd name="T1" fmla="*/ 220 h 1324"/>
                <a:gd name="T2" fmla="*/ 664 w 664"/>
                <a:gd name="T3" fmla="*/ 168 h 1324"/>
                <a:gd name="T4" fmla="*/ 656 w 664"/>
                <a:gd name="T5" fmla="*/ 168 h 1324"/>
                <a:gd name="T6" fmla="*/ 656 w 664"/>
                <a:gd name="T7" fmla="*/ 93 h 1324"/>
                <a:gd name="T8" fmla="*/ 561 w 664"/>
                <a:gd name="T9" fmla="*/ 0 h 1324"/>
                <a:gd name="T10" fmla="*/ 104 w 664"/>
                <a:gd name="T11" fmla="*/ 0 h 1324"/>
                <a:gd name="T12" fmla="*/ 12 w 664"/>
                <a:gd name="T13" fmla="*/ 93 h 1324"/>
                <a:gd name="T14" fmla="*/ 12 w 664"/>
                <a:gd name="T15" fmla="*/ 292 h 1324"/>
                <a:gd name="T16" fmla="*/ 0 w 664"/>
                <a:gd name="T17" fmla="*/ 292 h 1324"/>
                <a:gd name="T18" fmla="*/ 0 w 664"/>
                <a:gd name="T19" fmla="*/ 448 h 1324"/>
                <a:gd name="T20" fmla="*/ 12 w 664"/>
                <a:gd name="T21" fmla="*/ 448 h 1324"/>
                <a:gd name="T22" fmla="*/ 12 w 664"/>
                <a:gd name="T23" fmla="*/ 1232 h 1324"/>
                <a:gd name="T24" fmla="*/ 104 w 664"/>
                <a:gd name="T25" fmla="*/ 1324 h 1324"/>
                <a:gd name="T26" fmla="*/ 561 w 664"/>
                <a:gd name="T27" fmla="*/ 1324 h 1324"/>
                <a:gd name="T28" fmla="*/ 656 w 664"/>
                <a:gd name="T29" fmla="*/ 1232 h 1324"/>
                <a:gd name="T30" fmla="*/ 656 w 664"/>
                <a:gd name="T31" fmla="*/ 480 h 1324"/>
                <a:gd name="T32" fmla="*/ 660 w 664"/>
                <a:gd name="T33" fmla="*/ 480 h 1324"/>
                <a:gd name="T34" fmla="*/ 660 w 664"/>
                <a:gd name="T35" fmla="*/ 388 h 1324"/>
                <a:gd name="T36" fmla="*/ 656 w 664"/>
                <a:gd name="T37" fmla="*/ 388 h 1324"/>
                <a:gd name="T38" fmla="*/ 656 w 664"/>
                <a:gd name="T39" fmla="*/ 360 h 1324"/>
                <a:gd name="T40" fmla="*/ 660 w 664"/>
                <a:gd name="T41" fmla="*/ 360 h 1324"/>
                <a:gd name="T42" fmla="*/ 660 w 664"/>
                <a:gd name="T43" fmla="*/ 260 h 1324"/>
                <a:gd name="T44" fmla="*/ 656 w 664"/>
                <a:gd name="T45" fmla="*/ 260 h 1324"/>
                <a:gd name="T46" fmla="*/ 656 w 664"/>
                <a:gd name="T47" fmla="*/ 220 h 1324"/>
                <a:gd name="T48" fmla="*/ 664 w 664"/>
                <a:gd name="T49" fmla="*/ 220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4" h="1324">
                  <a:moveTo>
                    <a:pt x="664" y="220"/>
                  </a:moveTo>
                  <a:cubicBezTo>
                    <a:pt x="664" y="168"/>
                    <a:pt x="664" y="168"/>
                    <a:pt x="664" y="168"/>
                  </a:cubicBezTo>
                  <a:cubicBezTo>
                    <a:pt x="656" y="168"/>
                    <a:pt x="656" y="168"/>
                    <a:pt x="656" y="168"/>
                  </a:cubicBezTo>
                  <a:cubicBezTo>
                    <a:pt x="656" y="93"/>
                    <a:pt x="656" y="93"/>
                    <a:pt x="656" y="93"/>
                  </a:cubicBezTo>
                  <a:cubicBezTo>
                    <a:pt x="656" y="41"/>
                    <a:pt x="613" y="0"/>
                    <a:pt x="561" y="0"/>
                  </a:cubicBezTo>
                  <a:cubicBezTo>
                    <a:pt x="104" y="0"/>
                    <a:pt x="104" y="0"/>
                    <a:pt x="104" y="0"/>
                  </a:cubicBezTo>
                  <a:cubicBezTo>
                    <a:pt x="53" y="0"/>
                    <a:pt x="12" y="41"/>
                    <a:pt x="12" y="93"/>
                  </a:cubicBezTo>
                  <a:cubicBezTo>
                    <a:pt x="12" y="292"/>
                    <a:pt x="12" y="292"/>
                    <a:pt x="12" y="292"/>
                  </a:cubicBezTo>
                  <a:cubicBezTo>
                    <a:pt x="0" y="292"/>
                    <a:pt x="0" y="292"/>
                    <a:pt x="0" y="292"/>
                  </a:cubicBezTo>
                  <a:cubicBezTo>
                    <a:pt x="0" y="448"/>
                    <a:pt x="0" y="448"/>
                    <a:pt x="0" y="448"/>
                  </a:cubicBezTo>
                  <a:cubicBezTo>
                    <a:pt x="12" y="448"/>
                    <a:pt x="12" y="448"/>
                    <a:pt x="12" y="448"/>
                  </a:cubicBezTo>
                  <a:cubicBezTo>
                    <a:pt x="12" y="1232"/>
                    <a:pt x="12" y="1232"/>
                    <a:pt x="12" y="1232"/>
                  </a:cubicBezTo>
                  <a:cubicBezTo>
                    <a:pt x="12" y="1284"/>
                    <a:pt x="53" y="1324"/>
                    <a:pt x="104" y="1324"/>
                  </a:cubicBezTo>
                  <a:cubicBezTo>
                    <a:pt x="561" y="1324"/>
                    <a:pt x="561" y="1324"/>
                    <a:pt x="561" y="1324"/>
                  </a:cubicBezTo>
                  <a:cubicBezTo>
                    <a:pt x="613" y="1324"/>
                    <a:pt x="656" y="1284"/>
                    <a:pt x="656" y="1232"/>
                  </a:cubicBezTo>
                  <a:cubicBezTo>
                    <a:pt x="656" y="480"/>
                    <a:pt x="656" y="480"/>
                    <a:pt x="656" y="480"/>
                  </a:cubicBezTo>
                  <a:cubicBezTo>
                    <a:pt x="660" y="480"/>
                    <a:pt x="660" y="480"/>
                    <a:pt x="660" y="480"/>
                  </a:cubicBezTo>
                  <a:cubicBezTo>
                    <a:pt x="660" y="388"/>
                    <a:pt x="660" y="388"/>
                    <a:pt x="660" y="388"/>
                  </a:cubicBezTo>
                  <a:cubicBezTo>
                    <a:pt x="656" y="388"/>
                    <a:pt x="656" y="388"/>
                    <a:pt x="656" y="388"/>
                  </a:cubicBezTo>
                  <a:cubicBezTo>
                    <a:pt x="656" y="360"/>
                    <a:pt x="656" y="360"/>
                    <a:pt x="656" y="360"/>
                  </a:cubicBezTo>
                  <a:cubicBezTo>
                    <a:pt x="660" y="360"/>
                    <a:pt x="660" y="360"/>
                    <a:pt x="660" y="360"/>
                  </a:cubicBezTo>
                  <a:cubicBezTo>
                    <a:pt x="660" y="260"/>
                    <a:pt x="660" y="260"/>
                    <a:pt x="660" y="260"/>
                  </a:cubicBezTo>
                  <a:cubicBezTo>
                    <a:pt x="656" y="260"/>
                    <a:pt x="656" y="260"/>
                    <a:pt x="656" y="260"/>
                  </a:cubicBezTo>
                  <a:cubicBezTo>
                    <a:pt x="656" y="220"/>
                    <a:pt x="656" y="220"/>
                    <a:pt x="656" y="220"/>
                  </a:cubicBezTo>
                  <a:lnTo>
                    <a:pt x="664" y="220"/>
                  </a:lnTo>
                  <a:close/>
                </a:path>
              </a:pathLst>
            </a:custGeom>
            <a:solidFill>
              <a:srgbClr val="3B3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8"/>
            <p:cNvSpPr>
              <a:spLocks/>
            </p:cNvSpPr>
            <p:nvPr/>
          </p:nvSpPr>
          <p:spPr bwMode="auto">
            <a:xfrm>
              <a:off x="6416026" y="5749027"/>
              <a:ext cx="49988" cy="52619"/>
            </a:xfrm>
            <a:custGeom>
              <a:avLst/>
              <a:gdLst>
                <a:gd name="T0" fmla="*/ 2 w 12"/>
                <a:gd name="T1" fmla="*/ 0 h 12"/>
                <a:gd name="T2" fmla="*/ 12 w 12"/>
                <a:gd name="T3" fmla="*/ 0 h 12"/>
                <a:gd name="T4" fmla="*/ 12 w 12"/>
                <a:gd name="T5" fmla="*/ 12 h 12"/>
                <a:gd name="T6" fmla="*/ 2 w 12"/>
                <a:gd name="T7" fmla="*/ 12 h 12"/>
                <a:gd name="T8" fmla="*/ 2 w 12"/>
                <a:gd name="T9" fmla="*/ 0 h 12"/>
              </a:gdLst>
              <a:ahLst/>
              <a:cxnLst>
                <a:cxn ang="0">
                  <a:pos x="T0" y="T1"/>
                </a:cxn>
                <a:cxn ang="0">
                  <a:pos x="T2" y="T3"/>
                </a:cxn>
                <a:cxn ang="0">
                  <a:pos x="T4" y="T5"/>
                </a:cxn>
                <a:cxn ang="0">
                  <a:pos x="T6" y="T7"/>
                </a:cxn>
                <a:cxn ang="0">
                  <a:pos x="T8" y="T9"/>
                </a:cxn>
              </a:cxnLst>
              <a:rect l="0" t="0" r="r" b="b"/>
              <a:pathLst>
                <a:path w="12" h="12">
                  <a:moveTo>
                    <a:pt x="2" y="0"/>
                  </a:moveTo>
                  <a:cubicBezTo>
                    <a:pt x="12" y="0"/>
                    <a:pt x="12" y="0"/>
                    <a:pt x="12" y="0"/>
                  </a:cubicBezTo>
                  <a:cubicBezTo>
                    <a:pt x="12" y="12"/>
                    <a:pt x="12" y="12"/>
                    <a:pt x="12" y="12"/>
                  </a:cubicBezTo>
                  <a:cubicBezTo>
                    <a:pt x="2" y="12"/>
                    <a:pt x="2" y="12"/>
                    <a:pt x="2" y="12"/>
                  </a:cubicBezTo>
                  <a:cubicBezTo>
                    <a:pt x="2" y="12"/>
                    <a:pt x="0" y="0"/>
                    <a:pt x="2" y="0"/>
                  </a:cubicBez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20"/>
            <p:cNvSpPr>
              <a:spLocks noChangeArrowheads="1"/>
            </p:cNvSpPr>
            <p:nvPr/>
          </p:nvSpPr>
          <p:spPr bwMode="auto">
            <a:xfrm>
              <a:off x="6708066" y="1005354"/>
              <a:ext cx="344660" cy="747201"/>
            </a:xfrm>
            <a:prstGeom prst="rect">
              <a:avLst/>
            </a:prstGeom>
            <a:solidFill>
              <a:srgbClr val="3B32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1"/>
            <p:cNvSpPr>
              <a:spLocks noEditPoints="1"/>
            </p:cNvSpPr>
            <p:nvPr/>
          </p:nvSpPr>
          <p:spPr bwMode="auto">
            <a:xfrm>
              <a:off x="6687017" y="897484"/>
              <a:ext cx="381493" cy="976097"/>
            </a:xfrm>
            <a:custGeom>
              <a:avLst/>
              <a:gdLst>
                <a:gd name="T0" fmla="*/ 89 w 89"/>
                <a:gd name="T1" fmla="*/ 161 h 227"/>
                <a:gd name="T2" fmla="*/ 0 w 89"/>
                <a:gd name="T3" fmla="*/ 182 h 227"/>
                <a:gd name="T4" fmla="*/ 0 w 89"/>
                <a:gd name="T5" fmla="*/ 45 h 227"/>
                <a:gd name="T6" fmla="*/ 89 w 89"/>
                <a:gd name="T7" fmla="*/ 66 h 227"/>
                <a:gd name="T8" fmla="*/ 89 w 89"/>
                <a:gd name="T9" fmla="*/ 161 h 227"/>
                <a:gd name="T10" fmla="*/ 80 w 89"/>
                <a:gd name="T11" fmla="*/ 66 h 227"/>
                <a:gd name="T12" fmla="*/ 9 w 89"/>
                <a:gd name="T13" fmla="*/ 50 h 227"/>
                <a:gd name="T14" fmla="*/ 9 w 89"/>
                <a:gd name="T15" fmla="*/ 178 h 227"/>
                <a:gd name="T16" fmla="*/ 80 w 89"/>
                <a:gd name="T17" fmla="*/ 161 h 227"/>
                <a:gd name="T18" fmla="*/ 80 w 89"/>
                <a:gd name="T19" fmla="*/ 6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27">
                  <a:moveTo>
                    <a:pt x="89" y="161"/>
                  </a:moveTo>
                  <a:cubicBezTo>
                    <a:pt x="89" y="200"/>
                    <a:pt x="39" y="227"/>
                    <a:pt x="0" y="182"/>
                  </a:cubicBezTo>
                  <a:cubicBezTo>
                    <a:pt x="0" y="45"/>
                    <a:pt x="0" y="45"/>
                    <a:pt x="0" y="45"/>
                  </a:cubicBezTo>
                  <a:cubicBezTo>
                    <a:pt x="39" y="0"/>
                    <a:pt x="89" y="27"/>
                    <a:pt x="89" y="66"/>
                  </a:cubicBezTo>
                  <a:lnTo>
                    <a:pt x="89" y="161"/>
                  </a:lnTo>
                  <a:close/>
                  <a:moveTo>
                    <a:pt x="80" y="66"/>
                  </a:moveTo>
                  <a:cubicBezTo>
                    <a:pt x="80" y="36"/>
                    <a:pt x="40" y="14"/>
                    <a:pt x="9" y="50"/>
                  </a:cubicBezTo>
                  <a:cubicBezTo>
                    <a:pt x="9" y="178"/>
                    <a:pt x="9" y="178"/>
                    <a:pt x="9" y="178"/>
                  </a:cubicBezTo>
                  <a:cubicBezTo>
                    <a:pt x="40" y="213"/>
                    <a:pt x="80" y="192"/>
                    <a:pt x="80" y="161"/>
                  </a:cubicBezTo>
                  <a:lnTo>
                    <a:pt x="80" y="66"/>
                  </a:lnTo>
                  <a:close/>
                </a:path>
              </a:pathLst>
            </a:cu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22"/>
            <p:cNvSpPr>
              <a:spLocks noChangeArrowheads="1"/>
            </p:cNvSpPr>
            <p:nvPr/>
          </p:nvSpPr>
          <p:spPr bwMode="auto">
            <a:xfrm>
              <a:off x="6808043" y="1113225"/>
              <a:ext cx="142073" cy="142073"/>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23"/>
            <p:cNvSpPr>
              <a:spLocks noChangeArrowheads="1"/>
            </p:cNvSpPr>
            <p:nvPr/>
          </p:nvSpPr>
          <p:spPr bwMode="auto">
            <a:xfrm>
              <a:off x="6808043" y="1521028"/>
              <a:ext cx="142073" cy="142073"/>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24"/>
            <p:cNvSpPr>
              <a:spLocks noChangeArrowheads="1"/>
            </p:cNvSpPr>
            <p:nvPr/>
          </p:nvSpPr>
          <p:spPr bwMode="auto">
            <a:xfrm>
              <a:off x="6821198" y="1323704"/>
              <a:ext cx="118395" cy="121026"/>
            </a:xfrm>
            <a:prstGeom prst="ellipse">
              <a:avLst/>
            </a:prstGeom>
            <a:solidFill>
              <a:srgbClr val="CFCF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25"/>
            <p:cNvSpPr>
              <a:spLocks noChangeArrowheads="1"/>
            </p:cNvSpPr>
            <p:nvPr/>
          </p:nvSpPr>
          <p:spPr bwMode="auto">
            <a:xfrm>
              <a:off x="6831723" y="1323704"/>
              <a:ext cx="86823" cy="89454"/>
            </a:xfrm>
            <a:prstGeom prst="ellipse">
              <a:avLst/>
            </a:prstGeom>
            <a:solidFill>
              <a:srgbClr val="DFE0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8055132" y="629123"/>
            <a:ext cx="2841468" cy="5701353"/>
            <a:chOff x="8055132" y="629123"/>
            <a:chExt cx="2841468" cy="5701353"/>
          </a:xfrm>
          <a:effectLst>
            <a:outerShdw blurRad="381000" dist="38100" dir="8100000" algn="tr" rotWithShape="0">
              <a:prstClr val="black">
                <a:alpha val="40000"/>
              </a:prstClr>
            </a:outerShdw>
          </a:effectLst>
        </p:grpSpPr>
        <p:sp>
          <p:nvSpPr>
            <p:cNvPr id="36" name="Freeform 6"/>
            <p:cNvSpPr>
              <a:spLocks/>
            </p:cNvSpPr>
            <p:nvPr/>
          </p:nvSpPr>
          <p:spPr bwMode="auto">
            <a:xfrm>
              <a:off x="8055132" y="629123"/>
              <a:ext cx="2841468" cy="5701353"/>
            </a:xfrm>
            <a:custGeom>
              <a:avLst/>
              <a:gdLst>
                <a:gd name="T0" fmla="*/ 660 w 660"/>
                <a:gd name="T1" fmla="*/ 296 h 1324"/>
                <a:gd name="T2" fmla="*/ 652 w 660"/>
                <a:gd name="T3" fmla="*/ 296 h 1324"/>
                <a:gd name="T4" fmla="*/ 652 w 660"/>
                <a:gd name="T5" fmla="*/ 116 h 1324"/>
                <a:gd name="T6" fmla="*/ 536 w 660"/>
                <a:gd name="T7" fmla="*/ 0 h 1324"/>
                <a:gd name="T8" fmla="*/ 125 w 660"/>
                <a:gd name="T9" fmla="*/ 0 h 1324"/>
                <a:gd name="T10" fmla="*/ 8 w 660"/>
                <a:gd name="T11" fmla="*/ 116 h 1324"/>
                <a:gd name="T12" fmla="*/ 8 w 660"/>
                <a:gd name="T13" fmla="*/ 168 h 1324"/>
                <a:gd name="T14" fmla="*/ 0 w 660"/>
                <a:gd name="T15" fmla="*/ 168 h 1324"/>
                <a:gd name="T16" fmla="*/ 0 w 660"/>
                <a:gd name="T17" fmla="*/ 220 h 1324"/>
                <a:gd name="T18" fmla="*/ 8 w 660"/>
                <a:gd name="T19" fmla="*/ 220 h 1324"/>
                <a:gd name="T20" fmla="*/ 8 w 660"/>
                <a:gd name="T21" fmla="*/ 264 h 1324"/>
                <a:gd name="T22" fmla="*/ 4 w 660"/>
                <a:gd name="T23" fmla="*/ 264 h 1324"/>
                <a:gd name="T24" fmla="*/ 4 w 660"/>
                <a:gd name="T25" fmla="*/ 360 h 1324"/>
                <a:gd name="T26" fmla="*/ 8 w 660"/>
                <a:gd name="T27" fmla="*/ 360 h 1324"/>
                <a:gd name="T28" fmla="*/ 8 w 660"/>
                <a:gd name="T29" fmla="*/ 384 h 1324"/>
                <a:gd name="T30" fmla="*/ 4 w 660"/>
                <a:gd name="T31" fmla="*/ 384 h 1324"/>
                <a:gd name="T32" fmla="*/ 4 w 660"/>
                <a:gd name="T33" fmla="*/ 480 h 1324"/>
                <a:gd name="T34" fmla="*/ 8 w 660"/>
                <a:gd name="T35" fmla="*/ 480 h 1324"/>
                <a:gd name="T36" fmla="*/ 8 w 660"/>
                <a:gd name="T37" fmla="*/ 1208 h 1324"/>
                <a:gd name="T38" fmla="*/ 125 w 660"/>
                <a:gd name="T39" fmla="*/ 1324 h 1324"/>
                <a:gd name="T40" fmla="*/ 536 w 660"/>
                <a:gd name="T41" fmla="*/ 1324 h 1324"/>
                <a:gd name="T42" fmla="*/ 652 w 660"/>
                <a:gd name="T43" fmla="*/ 1208 h 1324"/>
                <a:gd name="T44" fmla="*/ 652 w 660"/>
                <a:gd name="T45" fmla="*/ 452 h 1324"/>
                <a:gd name="T46" fmla="*/ 660 w 660"/>
                <a:gd name="T47" fmla="*/ 452 h 1324"/>
                <a:gd name="T48" fmla="*/ 660 w 660"/>
                <a:gd name="T49" fmla="*/ 296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0" h="1324">
                  <a:moveTo>
                    <a:pt x="660" y="296"/>
                  </a:moveTo>
                  <a:cubicBezTo>
                    <a:pt x="652" y="296"/>
                    <a:pt x="652" y="296"/>
                    <a:pt x="652" y="296"/>
                  </a:cubicBezTo>
                  <a:cubicBezTo>
                    <a:pt x="652" y="116"/>
                    <a:pt x="652" y="116"/>
                    <a:pt x="652" y="116"/>
                  </a:cubicBezTo>
                  <a:cubicBezTo>
                    <a:pt x="652" y="51"/>
                    <a:pt x="600" y="0"/>
                    <a:pt x="536" y="0"/>
                  </a:cubicBezTo>
                  <a:cubicBezTo>
                    <a:pt x="125" y="0"/>
                    <a:pt x="125" y="0"/>
                    <a:pt x="125" y="0"/>
                  </a:cubicBezTo>
                  <a:cubicBezTo>
                    <a:pt x="61" y="0"/>
                    <a:pt x="8" y="51"/>
                    <a:pt x="8" y="116"/>
                  </a:cubicBezTo>
                  <a:cubicBezTo>
                    <a:pt x="8" y="168"/>
                    <a:pt x="8" y="168"/>
                    <a:pt x="8" y="168"/>
                  </a:cubicBezTo>
                  <a:cubicBezTo>
                    <a:pt x="0" y="168"/>
                    <a:pt x="0" y="168"/>
                    <a:pt x="0" y="168"/>
                  </a:cubicBezTo>
                  <a:cubicBezTo>
                    <a:pt x="0" y="220"/>
                    <a:pt x="0" y="220"/>
                    <a:pt x="0" y="220"/>
                  </a:cubicBezTo>
                  <a:cubicBezTo>
                    <a:pt x="8" y="220"/>
                    <a:pt x="8" y="220"/>
                    <a:pt x="8" y="220"/>
                  </a:cubicBezTo>
                  <a:cubicBezTo>
                    <a:pt x="8" y="264"/>
                    <a:pt x="8" y="264"/>
                    <a:pt x="8" y="264"/>
                  </a:cubicBezTo>
                  <a:cubicBezTo>
                    <a:pt x="4" y="264"/>
                    <a:pt x="4" y="264"/>
                    <a:pt x="4" y="264"/>
                  </a:cubicBezTo>
                  <a:cubicBezTo>
                    <a:pt x="4" y="360"/>
                    <a:pt x="4" y="360"/>
                    <a:pt x="4" y="360"/>
                  </a:cubicBezTo>
                  <a:cubicBezTo>
                    <a:pt x="8" y="360"/>
                    <a:pt x="8" y="360"/>
                    <a:pt x="8" y="360"/>
                  </a:cubicBezTo>
                  <a:cubicBezTo>
                    <a:pt x="8" y="384"/>
                    <a:pt x="8" y="384"/>
                    <a:pt x="8" y="384"/>
                  </a:cubicBezTo>
                  <a:cubicBezTo>
                    <a:pt x="4" y="384"/>
                    <a:pt x="4" y="384"/>
                    <a:pt x="4" y="384"/>
                  </a:cubicBezTo>
                  <a:cubicBezTo>
                    <a:pt x="4" y="480"/>
                    <a:pt x="4" y="480"/>
                    <a:pt x="4" y="480"/>
                  </a:cubicBezTo>
                  <a:cubicBezTo>
                    <a:pt x="8" y="480"/>
                    <a:pt x="8" y="480"/>
                    <a:pt x="8" y="480"/>
                  </a:cubicBezTo>
                  <a:cubicBezTo>
                    <a:pt x="8" y="1208"/>
                    <a:pt x="8" y="1208"/>
                    <a:pt x="8" y="1208"/>
                  </a:cubicBezTo>
                  <a:cubicBezTo>
                    <a:pt x="8" y="1273"/>
                    <a:pt x="61" y="1324"/>
                    <a:pt x="125" y="1324"/>
                  </a:cubicBezTo>
                  <a:cubicBezTo>
                    <a:pt x="536" y="1324"/>
                    <a:pt x="536" y="1324"/>
                    <a:pt x="536" y="1324"/>
                  </a:cubicBezTo>
                  <a:cubicBezTo>
                    <a:pt x="600" y="1324"/>
                    <a:pt x="652" y="1273"/>
                    <a:pt x="652" y="1208"/>
                  </a:cubicBezTo>
                  <a:cubicBezTo>
                    <a:pt x="652" y="452"/>
                    <a:pt x="652" y="452"/>
                    <a:pt x="652" y="452"/>
                  </a:cubicBezTo>
                  <a:cubicBezTo>
                    <a:pt x="660" y="452"/>
                    <a:pt x="660" y="452"/>
                    <a:pt x="660" y="452"/>
                  </a:cubicBezTo>
                  <a:lnTo>
                    <a:pt x="660" y="296"/>
                  </a:lnTo>
                  <a:close/>
                </a:path>
              </a:pathLst>
            </a:custGeom>
            <a:solidFill>
              <a:srgbClr val="3B3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7" name="Group 36"/>
            <p:cNvGrpSpPr/>
            <p:nvPr/>
          </p:nvGrpSpPr>
          <p:grpSpPr>
            <a:xfrm>
              <a:off x="8081442" y="755410"/>
              <a:ext cx="2796740" cy="407803"/>
              <a:chOff x="3053863" y="755410"/>
              <a:chExt cx="2796740" cy="407803"/>
            </a:xfrm>
          </p:grpSpPr>
          <p:sp>
            <p:nvSpPr>
              <p:cNvPr id="38" name="Freeform 9"/>
              <p:cNvSpPr>
                <a:spLocks/>
              </p:cNvSpPr>
              <p:nvPr/>
            </p:nvSpPr>
            <p:spPr bwMode="auto">
              <a:xfrm>
                <a:off x="4264118" y="781720"/>
                <a:ext cx="320981" cy="47357"/>
              </a:xfrm>
              <a:custGeom>
                <a:avLst/>
                <a:gdLst>
                  <a:gd name="T0" fmla="*/ 70 w 75"/>
                  <a:gd name="T1" fmla="*/ 11 h 11"/>
                  <a:gd name="T2" fmla="*/ 6 w 75"/>
                  <a:gd name="T3" fmla="*/ 11 h 11"/>
                  <a:gd name="T4" fmla="*/ 0 w 75"/>
                  <a:gd name="T5" fmla="*/ 5 h 11"/>
                  <a:gd name="T6" fmla="*/ 6 w 75"/>
                  <a:gd name="T7" fmla="*/ 0 h 11"/>
                  <a:gd name="T8" fmla="*/ 70 w 75"/>
                  <a:gd name="T9" fmla="*/ 0 h 11"/>
                  <a:gd name="T10" fmla="*/ 75 w 75"/>
                  <a:gd name="T11" fmla="*/ 5 h 11"/>
                  <a:gd name="T12" fmla="*/ 70 w 7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75" h="11">
                    <a:moveTo>
                      <a:pt x="70" y="11"/>
                    </a:moveTo>
                    <a:cubicBezTo>
                      <a:pt x="6" y="11"/>
                      <a:pt x="6" y="11"/>
                      <a:pt x="6" y="11"/>
                    </a:cubicBezTo>
                    <a:cubicBezTo>
                      <a:pt x="3" y="11"/>
                      <a:pt x="0" y="8"/>
                      <a:pt x="0" y="5"/>
                    </a:cubicBezTo>
                    <a:cubicBezTo>
                      <a:pt x="0" y="2"/>
                      <a:pt x="3" y="0"/>
                      <a:pt x="6" y="0"/>
                    </a:cubicBezTo>
                    <a:cubicBezTo>
                      <a:pt x="70" y="0"/>
                      <a:pt x="70" y="0"/>
                      <a:pt x="70" y="0"/>
                    </a:cubicBezTo>
                    <a:cubicBezTo>
                      <a:pt x="73" y="0"/>
                      <a:pt x="75" y="2"/>
                      <a:pt x="75" y="5"/>
                    </a:cubicBezTo>
                    <a:cubicBezTo>
                      <a:pt x="75" y="8"/>
                      <a:pt x="73" y="11"/>
                      <a:pt x="70" y="11"/>
                    </a:cubicBezTo>
                    <a:close/>
                  </a:path>
                </a:pathLst>
              </a:cu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10"/>
              <p:cNvSpPr>
                <a:spLocks noChangeArrowheads="1"/>
              </p:cNvSpPr>
              <p:nvPr/>
            </p:nvSpPr>
            <p:spPr bwMode="auto">
              <a:xfrm>
                <a:off x="4706124" y="768565"/>
                <a:ext cx="60513" cy="55250"/>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11"/>
              <p:cNvSpPr>
                <a:spLocks noChangeArrowheads="1"/>
              </p:cNvSpPr>
              <p:nvPr/>
            </p:nvSpPr>
            <p:spPr bwMode="auto">
              <a:xfrm>
                <a:off x="4882400" y="755410"/>
                <a:ext cx="126287" cy="123656"/>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12"/>
              <p:cNvSpPr>
                <a:spLocks noChangeArrowheads="1"/>
              </p:cNvSpPr>
              <p:nvPr/>
            </p:nvSpPr>
            <p:spPr bwMode="auto">
              <a:xfrm>
                <a:off x="4129937" y="789613"/>
                <a:ext cx="60513" cy="63144"/>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13"/>
              <p:cNvSpPr>
                <a:spLocks noChangeArrowheads="1"/>
              </p:cNvSpPr>
              <p:nvPr/>
            </p:nvSpPr>
            <p:spPr bwMode="auto">
              <a:xfrm>
                <a:off x="3914196" y="768565"/>
                <a:ext cx="115764" cy="115764"/>
              </a:xfrm>
              <a:prstGeom prst="ellipse">
                <a:avLst/>
              </a:prstGeom>
              <a:solidFill>
                <a:srgbClr val="322C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4"/>
              <p:cNvSpPr>
                <a:spLocks/>
              </p:cNvSpPr>
              <p:nvPr/>
            </p:nvSpPr>
            <p:spPr bwMode="auto">
              <a:xfrm>
                <a:off x="5803246" y="1121118"/>
                <a:ext cx="47357" cy="42095"/>
              </a:xfrm>
              <a:custGeom>
                <a:avLst/>
                <a:gdLst>
                  <a:gd name="T0" fmla="*/ 11 w 11"/>
                  <a:gd name="T1" fmla="*/ 1 h 10"/>
                  <a:gd name="T2" fmla="*/ 0 w 11"/>
                  <a:gd name="T3" fmla="*/ 1 h 10"/>
                  <a:gd name="T4" fmla="*/ 0 w 11"/>
                  <a:gd name="T5" fmla="*/ 10 h 10"/>
                  <a:gd name="T6" fmla="*/ 10 w 11"/>
                  <a:gd name="T7" fmla="*/ 10 h 10"/>
                  <a:gd name="T8" fmla="*/ 11 w 11"/>
                  <a:gd name="T9" fmla="*/ 1 h 10"/>
                </a:gdLst>
                <a:ahLst/>
                <a:cxnLst>
                  <a:cxn ang="0">
                    <a:pos x="T0" y="T1"/>
                  </a:cxn>
                  <a:cxn ang="0">
                    <a:pos x="T2" y="T3"/>
                  </a:cxn>
                  <a:cxn ang="0">
                    <a:pos x="T4" y="T5"/>
                  </a:cxn>
                  <a:cxn ang="0">
                    <a:pos x="T6" y="T7"/>
                  </a:cxn>
                  <a:cxn ang="0">
                    <a:pos x="T8" y="T9"/>
                  </a:cxn>
                </a:cxnLst>
                <a:rect l="0" t="0" r="r" b="b"/>
                <a:pathLst>
                  <a:path w="11" h="10">
                    <a:moveTo>
                      <a:pt x="11" y="1"/>
                    </a:moveTo>
                    <a:cubicBezTo>
                      <a:pt x="0" y="1"/>
                      <a:pt x="0" y="1"/>
                      <a:pt x="0" y="1"/>
                    </a:cubicBezTo>
                    <a:cubicBezTo>
                      <a:pt x="0" y="10"/>
                      <a:pt x="0" y="10"/>
                      <a:pt x="0" y="10"/>
                    </a:cubicBezTo>
                    <a:cubicBezTo>
                      <a:pt x="10" y="10"/>
                      <a:pt x="10" y="10"/>
                      <a:pt x="10" y="10"/>
                    </a:cubicBezTo>
                    <a:cubicBezTo>
                      <a:pt x="10" y="10"/>
                      <a:pt x="10" y="0"/>
                      <a:pt x="11" y="1"/>
                    </a:cubicBez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5"/>
              <p:cNvSpPr>
                <a:spLocks/>
              </p:cNvSpPr>
              <p:nvPr/>
            </p:nvSpPr>
            <p:spPr bwMode="auto">
              <a:xfrm>
                <a:off x="3053863" y="1121118"/>
                <a:ext cx="42095" cy="42095"/>
              </a:xfrm>
              <a:custGeom>
                <a:avLst/>
                <a:gdLst>
                  <a:gd name="T0" fmla="*/ 0 w 10"/>
                  <a:gd name="T1" fmla="*/ 1 h 10"/>
                  <a:gd name="T2" fmla="*/ 10 w 10"/>
                  <a:gd name="T3" fmla="*/ 1 h 10"/>
                  <a:gd name="T4" fmla="*/ 10 w 10"/>
                  <a:gd name="T5" fmla="*/ 10 h 10"/>
                  <a:gd name="T6" fmla="*/ 0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10" y="1"/>
                      <a:pt x="10" y="1"/>
                      <a:pt x="10" y="1"/>
                    </a:cubicBezTo>
                    <a:cubicBezTo>
                      <a:pt x="10" y="10"/>
                      <a:pt x="10" y="10"/>
                      <a:pt x="10" y="10"/>
                    </a:cubicBezTo>
                    <a:cubicBezTo>
                      <a:pt x="0" y="10"/>
                      <a:pt x="0" y="10"/>
                      <a:pt x="0" y="10"/>
                    </a:cubicBezTo>
                    <a:cubicBezTo>
                      <a:pt x="0" y="10"/>
                      <a:pt x="0" y="0"/>
                      <a:pt x="0" y="1"/>
                    </a:cubicBez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
            <p:cNvSpPr>
              <a:spLocks/>
            </p:cNvSpPr>
            <p:nvPr/>
          </p:nvSpPr>
          <p:spPr bwMode="auto">
            <a:xfrm>
              <a:off x="8086704" y="5749027"/>
              <a:ext cx="47357" cy="52619"/>
            </a:xfrm>
            <a:custGeom>
              <a:avLst/>
              <a:gdLst>
                <a:gd name="T0" fmla="*/ 1 w 11"/>
                <a:gd name="T1" fmla="*/ 0 h 12"/>
                <a:gd name="T2" fmla="*/ 11 w 11"/>
                <a:gd name="T3" fmla="*/ 0 h 12"/>
                <a:gd name="T4" fmla="*/ 11 w 11"/>
                <a:gd name="T5" fmla="*/ 12 h 12"/>
                <a:gd name="T6" fmla="*/ 1 w 11"/>
                <a:gd name="T7" fmla="*/ 12 h 12"/>
                <a:gd name="T8" fmla="*/ 1 w 11"/>
                <a:gd name="T9" fmla="*/ 0 h 12"/>
              </a:gdLst>
              <a:ahLst/>
              <a:cxnLst>
                <a:cxn ang="0">
                  <a:pos x="T0" y="T1"/>
                </a:cxn>
                <a:cxn ang="0">
                  <a:pos x="T2" y="T3"/>
                </a:cxn>
                <a:cxn ang="0">
                  <a:pos x="T4" y="T5"/>
                </a:cxn>
                <a:cxn ang="0">
                  <a:pos x="T6" y="T7"/>
                </a:cxn>
                <a:cxn ang="0">
                  <a:pos x="T8" y="T9"/>
                </a:cxn>
              </a:cxnLst>
              <a:rect l="0" t="0" r="r" b="b"/>
              <a:pathLst>
                <a:path w="11" h="12">
                  <a:moveTo>
                    <a:pt x="1" y="0"/>
                  </a:moveTo>
                  <a:cubicBezTo>
                    <a:pt x="11" y="0"/>
                    <a:pt x="11" y="0"/>
                    <a:pt x="11" y="0"/>
                  </a:cubicBezTo>
                  <a:cubicBezTo>
                    <a:pt x="11" y="12"/>
                    <a:pt x="11" y="12"/>
                    <a:pt x="11" y="12"/>
                  </a:cubicBezTo>
                  <a:cubicBezTo>
                    <a:pt x="1" y="12"/>
                    <a:pt x="1" y="12"/>
                    <a:pt x="1" y="12"/>
                  </a:cubicBezTo>
                  <a:cubicBezTo>
                    <a:pt x="1" y="12"/>
                    <a:pt x="0" y="0"/>
                    <a:pt x="1" y="0"/>
                  </a:cubicBez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7"/>
            <p:cNvSpPr>
              <a:spLocks/>
            </p:cNvSpPr>
            <p:nvPr/>
          </p:nvSpPr>
          <p:spPr bwMode="auto">
            <a:xfrm>
              <a:off x="10822932" y="5733242"/>
              <a:ext cx="47357" cy="63144"/>
            </a:xfrm>
            <a:custGeom>
              <a:avLst/>
              <a:gdLst>
                <a:gd name="T0" fmla="*/ 0 w 11"/>
                <a:gd name="T1" fmla="*/ 2 h 15"/>
                <a:gd name="T2" fmla="*/ 0 w 11"/>
                <a:gd name="T3" fmla="*/ 15 h 15"/>
                <a:gd name="T4" fmla="*/ 11 w 11"/>
                <a:gd name="T5" fmla="*/ 15 h 15"/>
                <a:gd name="T6" fmla="*/ 11 w 11"/>
                <a:gd name="T7" fmla="*/ 1 h 15"/>
                <a:gd name="T8" fmla="*/ 0 w 11"/>
                <a:gd name="T9" fmla="*/ 2 h 15"/>
              </a:gdLst>
              <a:ahLst/>
              <a:cxnLst>
                <a:cxn ang="0">
                  <a:pos x="T0" y="T1"/>
                </a:cxn>
                <a:cxn ang="0">
                  <a:pos x="T2" y="T3"/>
                </a:cxn>
                <a:cxn ang="0">
                  <a:pos x="T4" y="T5"/>
                </a:cxn>
                <a:cxn ang="0">
                  <a:pos x="T6" y="T7"/>
                </a:cxn>
                <a:cxn ang="0">
                  <a:pos x="T8" y="T9"/>
                </a:cxn>
              </a:cxnLst>
              <a:rect l="0" t="0" r="r" b="b"/>
              <a:pathLst>
                <a:path w="11" h="15">
                  <a:moveTo>
                    <a:pt x="0" y="2"/>
                  </a:moveTo>
                  <a:cubicBezTo>
                    <a:pt x="0" y="15"/>
                    <a:pt x="0" y="15"/>
                    <a:pt x="0" y="15"/>
                  </a:cubicBezTo>
                  <a:cubicBezTo>
                    <a:pt x="11" y="15"/>
                    <a:pt x="11" y="15"/>
                    <a:pt x="11" y="15"/>
                  </a:cubicBezTo>
                  <a:cubicBezTo>
                    <a:pt x="11" y="1"/>
                    <a:pt x="11" y="1"/>
                    <a:pt x="11" y="1"/>
                  </a:cubicBezTo>
                  <a:cubicBezTo>
                    <a:pt x="11" y="1"/>
                    <a:pt x="0" y="0"/>
                    <a:pt x="0" y="2"/>
                  </a:cubicBez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TextBox 29"/>
          <p:cNvSpPr txBox="1"/>
          <p:nvPr/>
        </p:nvSpPr>
        <p:spPr>
          <a:xfrm>
            <a:off x="975349" y="-157396"/>
            <a:ext cx="4572000" cy="1412694"/>
          </a:xfrm>
          <a:prstGeom prst="rect">
            <a:avLst/>
          </a:prstGeom>
          <a:noFill/>
        </p:spPr>
        <p:txBody>
          <a:bodyPr wrap="square" lIns="91440" tIns="45720" rIns="91440" bIns="45720" rtlCol="0" anchor="b">
            <a:spAutoFit/>
          </a:bodyPr>
          <a:lstStyle/>
          <a:p>
            <a:pPr>
              <a:lnSpc>
                <a:spcPct val="130000"/>
              </a:lnSpc>
            </a:pPr>
            <a:r>
              <a:rPr lang="vi-VN" sz="6600" dirty="0">
                <a:solidFill>
                  <a:schemeClr val="bg1"/>
                </a:solidFill>
                <a:latin typeface="+mj-lt"/>
              </a:rPr>
              <a:t>Thank you!</a:t>
            </a:r>
            <a:endParaRPr lang="en-US" sz="6600" dirty="0">
              <a:solidFill>
                <a:schemeClr val="bg1"/>
              </a:solidFill>
              <a:latin typeface="+mj-lt"/>
            </a:endParaRPr>
          </a:p>
        </p:txBody>
      </p:sp>
      <p:sp>
        <p:nvSpPr>
          <p:cNvPr id="33" name="Freeform 10"/>
          <p:cNvSpPr>
            <a:spLocks/>
          </p:cNvSpPr>
          <p:nvPr/>
        </p:nvSpPr>
        <p:spPr bwMode="auto">
          <a:xfrm>
            <a:off x="10873371" y="-646396"/>
            <a:ext cx="2349427" cy="2829921"/>
          </a:xfrm>
          <a:custGeom>
            <a:avLst/>
            <a:gdLst>
              <a:gd name="T0" fmla="*/ 44 w 461"/>
              <a:gd name="T1" fmla="*/ 80 h 555"/>
              <a:gd name="T2" fmla="*/ 16 w 461"/>
              <a:gd name="T3" fmla="*/ 207 h 555"/>
              <a:gd name="T4" fmla="*/ 107 w 461"/>
              <a:gd name="T5" fmla="*/ 380 h 555"/>
              <a:gd name="T6" fmla="*/ 74 w 461"/>
              <a:gd name="T7" fmla="*/ 507 h 555"/>
              <a:gd name="T8" fmla="*/ 145 w 461"/>
              <a:gd name="T9" fmla="*/ 554 h 555"/>
              <a:gd name="T10" fmla="*/ 233 w 461"/>
              <a:gd name="T11" fmla="*/ 532 h 555"/>
              <a:gd name="T12" fmla="*/ 325 w 461"/>
              <a:gd name="T13" fmla="*/ 495 h 555"/>
              <a:gd name="T14" fmla="*/ 393 w 461"/>
              <a:gd name="T15" fmla="*/ 459 h 555"/>
              <a:gd name="T16" fmla="*/ 451 w 461"/>
              <a:gd name="T17" fmla="*/ 346 h 555"/>
              <a:gd name="T18" fmla="*/ 383 w 461"/>
              <a:gd name="T19" fmla="*/ 134 h 555"/>
              <a:gd name="T20" fmla="*/ 44 w 461"/>
              <a:gd name="T21" fmla="*/ 80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1" h="555">
                <a:moveTo>
                  <a:pt x="44" y="80"/>
                </a:moveTo>
                <a:cubicBezTo>
                  <a:pt x="11" y="113"/>
                  <a:pt x="0" y="164"/>
                  <a:pt x="16" y="207"/>
                </a:cubicBezTo>
                <a:cubicBezTo>
                  <a:pt x="40" y="269"/>
                  <a:pt x="113" y="314"/>
                  <a:pt x="107" y="380"/>
                </a:cubicBezTo>
                <a:cubicBezTo>
                  <a:pt x="103" y="424"/>
                  <a:pt x="62" y="464"/>
                  <a:pt x="74" y="507"/>
                </a:cubicBezTo>
                <a:cubicBezTo>
                  <a:pt x="83" y="536"/>
                  <a:pt x="115" y="553"/>
                  <a:pt x="145" y="554"/>
                </a:cubicBezTo>
                <a:cubicBezTo>
                  <a:pt x="175" y="555"/>
                  <a:pt x="205" y="543"/>
                  <a:pt x="233" y="532"/>
                </a:cubicBezTo>
                <a:cubicBezTo>
                  <a:pt x="263" y="520"/>
                  <a:pt x="294" y="507"/>
                  <a:pt x="325" y="495"/>
                </a:cubicBezTo>
                <a:cubicBezTo>
                  <a:pt x="349" y="485"/>
                  <a:pt x="373" y="475"/>
                  <a:pt x="393" y="459"/>
                </a:cubicBezTo>
                <a:cubicBezTo>
                  <a:pt x="426" y="432"/>
                  <a:pt x="445" y="389"/>
                  <a:pt x="451" y="346"/>
                </a:cubicBezTo>
                <a:cubicBezTo>
                  <a:pt x="461" y="270"/>
                  <a:pt x="436" y="190"/>
                  <a:pt x="383" y="134"/>
                </a:cubicBezTo>
                <a:cubicBezTo>
                  <a:pt x="316" y="63"/>
                  <a:pt x="124" y="0"/>
                  <a:pt x="44" y="80"/>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4"/>
          <p:cNvSpPr>
            <a:spLocks/>
          </p:cNvSpPr>
          <p:nvPr/>
        </p:nvSpPr>
        <p:spPr bwMode="auto">
          <a:xfrm rot="12064057">
            <a:off x="-1278465" y="5439407"/>
            <a:ext cx="4591488" cy="2609415"/>
          </a:xfrm>
          <a:custGeom>
            <a:avLst/>
            <a:gdLst>
              <a:gd name="T0" fmla="*/ 702 w 1039"/>
              <a:gd name="T1" fmla="*/ 8 h 590"/>
              <a:gd name="T2" fmla="*/ 498 w 1039"/>
              <a:gd name="T3" fmla="*/ 77 h 590"/>
              <a:gd name="T4" fmla="*/ 417 w 1039"/>
              <a:gd name="T5" fmla="*/ 158 h 590"/>
              <a:gd name="T6" fmla="*/ 296 w 1039"/>
              <a:gd name="T7" fmla="*/ 200 h 590"/>
              <a:gd name="T8" fmla="*/ 69 w 1039"/>
              <a:gd name="T9" fmla="*/ 353 h 590"/>
              <a:gd name="T10" fmla="*/ 32 w 1039"/>
              <a:gd name="T11" fmla="*/ 526 h 590"/>
              <a:gd name="T12" fmla="*/ 217 w 1039"/>
              <a:gd name="T13" fmla="*/ 587 h 590"/>
              <a:gd name="T14" fmla="*/ 564 w 1039"/>
              <a:gd name="T15" fmla="*/ 572 h 590"/>
              <a:gd name="T16" fmla="*/ 837 w 1039"/>
              <a:gd name="T17" fmla="*/ 531 h 590"/>
              <a:gd name="T18" fmla="*/ 1021 w 1039"/>
              <a:gd name="T19" fmla="*/ 338 h 590"/>
              <a:gd name="T20" fmla="*/ 924 w 1039"/>
              <a:gd name="T21" fmla="*/ 138 h 590"/>
              <a:gd name="T22" fmla="*/ 702 w 1039"/>
              <a:gd name="T23" fmla="*/ 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9" h="590">
                <a:moveTo>
                  <a:pt x="702" y="8"/>
                </a:moveTo>
                <a:cubicBezTo>
                  <a:pt x="629" y="0"/>
                  <a:pt x="552" y="25"/>
                  <a:pt x="498" y="77"/>
                </a:cubicBezTo>
                <a:cubicBezTo>
                  <a:pt x="471" y="103"/>
                  <a:pt x="449" y="136"/>
                  <a:pt x="417" y="158"/>
                </a:cubicBezTo>
                <a:cubicBezTo>
                  <a:pt x="381" y="182"/>
                  <a:pt x="337" y="188"/>
                  <a:pt x="296" y="200"/>
                </a:cubicBezTo>
                <a:cubicBezTo>
                  <a:pt x="207" y="226"/>
                  <a:pt x="127" y="280"/>
                  <a:pt x="69" y="353"/>
                </a:cubicBezTo>
                <a:cubicBezTo>
                  <a:pt x="29" y="402"/>
                  <a:pt x="0" y="471"/>
                  <a:pt x="32" y="526"/>
                </a:cubicBezTo>
                <a:cubicBezTo>
                  <a:pt x="66" y="585"/>
                  <a:pt x="149" y="590"/>
                  <a:pt x="217" y="587"/>
                </a:cubicBezTo>
                <a:cubicBezTo>
                  <a:pt x="333" y="582"/>
                  <a:pt x="449" y="577"/>
                  <a:pt x="564" y="572"/>
                </a:cubicBezTo>
                <a:cubicBezTo>
                  <a:pt x="657" y="569"/>
                  <a:pt x="751" y="564"/>
                  <a:pt x="837" y="531"/>
                </a:cubicBezTo>
                <a:cubicBezTo>
                  <a:pt x="924" y="497"/>
                  <a:pt x="1002" y="428"/>
                  <a:pt x="1021" y="338"/>
                </a:cubicBezTo>
                <a:cubicBezTo>
                  <a:pt x="1039" y="252"/>
                  <a:pt x="994" y="181"/>
                  <a:pt x="924" y="138"/>
                </a:cubicBezTo>
                <a:cubicBezTo>
                  <a:pt x="851" y="92"/>
                  <a:pt x="797" y="20"/>
                  <a:pt x="702" y="8"/>
                </a:cubicBezTo>
                <a:close/>
              </a:path>
            </a:pathLst>
          </a:custGeom>
          <a:gradFill>
            <a:gsLst>
              <a:gs pos="1000">
                <a:schemeClr val="accent2">
                  <a:lumMod val="60000"/>
                  <a:lumOff val="40000"/>
                  <a:alpha val="20000"/>
                </a:schemeClr>
              </a:gs>
              <a:gs pos="100000">
                <a:schemeClr val="accent1">
                  <a:lumMod val="60000"/>
                  <a:lumOff val="40000"/>
                  <a:alpha val="2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Placeholder 3" descr="A picture containing diagram&#10;&#10;Description automatically generated">
            <a:extLst>
              <a:ext uri="{FF2B5EF4-FFF2-40B4-BE49-F238E27FC236}">
                <a16:creationId xmlns:a16="http://schemas.microsoft.com/office/drawing/2014/main" id="{A5FE9DF7-D7BD-42CC-B52B-38950938DF3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781" r="2781"/>
          <a:stretch>
            <a:fillRect/>
          </a:stretch>
        </p:blipFill>
        <p:spPr/>
      </p:pic>
      <p:sp>
        <p:nvSpPr>
          <p:cNvPr id="28" name="TextBox 27">
            <a:extLst>
              <a:ext uri="{FF2B5EF4-FFF2-40B4-BE49-F238E27FC236}">
                <a16:creationId xmlns:a16="http://schemas.microsoft.com/office/drawing/2014/main" id="{9EC238F6-98E3-4209-AE77-A86F9B0AF8CC}"/>
              </a:ext>
            </a:extLst>
          </p:cNvPr>
          <p:cNvSpPr txBox="1"/>
          <p:nvPr/>
        </p:nvSpPr>
        <p:spPr>
          <a:xfrm>
            <a:off x="970088" y="1378954"/>
            <a:ext cx="4572000" cy="4517647"/>
          </a:xfrm>
          <a:prstGeom prst="rect">
            <a:avLst/>
          </a:prstGeom>
          <a:noFill/>
        </p:spPr>
        <p:txBody>
          <a:bodyPr wrap="square" lIns="91440" tIns="45720" rIns="91440" bIns="45720" rtlCol="0">
            <a:spAutoFit/>
          </a:bodyPr>
          <a:lstStyle/>
          <a:p>
            <a:pPr algn="just">
              <a:lnSpc>
                <a:spcPct val="130000"/>
              </a:lnSpc>
            </a:pPr>
            <a:r>
              <a:rPr lang="en-US" sz="2800" dirty="0" err="1">
                <a:solidFill>
                  <a:schemeClr val="bg2"/>
                </a:solidFill>
                <a:latin typeface="Times New Roman" panose="02020603050405020304" pitchFamily="18" charset="0"/>
                <a:cs typeface="Times New Roman" panose="02020603050405020304" pitchFamily="18" charset="0"/>
              </a:rPr>
              <a:t>Em</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xin</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chân</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thành</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cảm</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ơn</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đến</a:t>
            </a:r>
            <a:r>
              <a:rPr lang="en-US" sz="2800" dirty="0">
                <a:solidFill>
                  <a:schemeClr val="bg2"/>
                </a:solidFill>
                <a:latin typeface="Times New Roman" panose="02020603050405020304" pitchFamily="18" charset="0"/>
                <a:cs typeface="Times New Roman" panose="02020603050405020304" pitchFamily="18" charset="0"/>
              </a:rPr>
              <a:t> GVPB </a:t>
            </a:r>
            <a:r>
              <a:rPr lang="en-US" sz="2800" dirty="0" err="1">
                <a:solidFill>
                  <a:schemeClr val="bg2"/>
                </a:solidFill>
                <a:latin typeface="Times New Roman" panose="02020603050405020304" pitchFamily="18" charset="0"/>
                <a:cs typeface="Times New Roman" panose="02020603050405020304" pitchFamily="18" charset="0"/>
              </a:rPr>
              <a:t>TS.Hoàng</a:t>
            </a:r>
            <a:r>
              <a:rPr lang="en-US" sz="2800" dirty="0">
                <a:solidFill>
                  <a:schemeClr val="bg2"/>
                </a:solidFill>
                <a:latin typeface="Times New Roman" panose="02020603050405020304" pitchFamily="18" charset="0"/>
                <a:cs typeface="Times New Roman" panose="02020603050405020304" pitchFamily="18" charset="0"/>
              </a:rPr>
              <a:t> Anh </a:t>
            </a:r>
            <a:r>
              <a:rPr lang="en-US" sz="2800" dirty="0" err="1">
                <a:solidFill>
                  <a:schemeClr val="bg2"/>
                </a:solidFill>
                <a:latin typeface="Times New Roman" panose="02020603050405020304" pitchFamily="18" charset="0"/>
                <a:cs typeface="Times New Roman" panose="02020603050405020304" pitchFamily="18" charset="0"/>
              </a:rPr>
              <a:t>và</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các</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thầy</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cô</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trong</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Thành</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viên</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hội</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đồng</a:t>
            </a:r>
            <a:r>
              <a:rPr lang="en-US" sz="2800" dirty="0">
                <a:solidFill>
                  <a:schemeClr val="bg2"/>
                </a:solidFill>
                <a:latin typeface="Times New Roman" panose="02020603050405020304" pitchFamily="18" charset="0"/>
                <a:cs typeface="Times New Roman" panose="02020603050405020304" pitchFamily="18" charset="0"/>
              </a:rPr>
              <a:t>: TS. </a:t>
            </a:r>
            <a:r>
              <a:rPr lang="en-US" sz="2800" dirty="0" err="1">
                <a:solidFill>
                  <a:schemeClr val="bg2"/>
                </a:solidFill>
                <a:latin typeface="Times New Roman" panose="02020603050405020304" pitchFamily="18" charset="0"/>
                <a:cs typeface="Times New Roman" panose="02020603050405020304" pitchFamily="18" charset="0"/>
              </a:rPr>
              <a:t>Báo</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Văn</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Tuy</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ThS</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Nguyễn</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Văn</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Kiên</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ThS</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Trần</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Thị</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Mỹ</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Lệ</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đã</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lắng</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nghe</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và</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đánh</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giá</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nhận</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xét</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về</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bài</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báo</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cáo</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của</a:t>
            </a:r>
            <a:r>
              <a:rPr lang="en-US" sz="2800" dirty="0">
                <a:solidFill>
                  <a:schemeClr val="bg2"/>
                </a:solidFill>
                <a:latin typeface="Times New Roman" panose="02020603050405020304" pitchFamily="18" charset="0"/>
                <a:cs typeface="Times New Roman" panose="02020603050405020304" pitchFamily="18" charset="0"/>
              </a:rPr>
              <a:t> </a:t>
            </a:r>
            <a:r>
              <a:rPr lang="en-US" sz="2800" dirty="0" err="1">
                <a:solidFill>
                  <a:schemeClr val="bg2"/>
                </a:solidFill>
                <a:latin typeface="Times New Roman" panose="02020603050405020304" pitchFamily="18" charset="0"/>
                <a:cs typeface="Times New Roman" panose="02020603050405020304" pitchFamily="18" charset="0"/>
              </a:rPr>
              <a:t>em</a:t>
            </a:r>
            <a:r>
              <a:rPr lang="en-US" sz="2800" dirty="0">
                <a:solidFill>
                  <a:schemeClr val="bg2"/>
                </a:solidFill>
                <a:latin typeface="Times New Roman" panose="02020603050405020304" pitchFamily="18" charset="0"/>
                <a:cs typeface="Times New Roman" panose="02020603050405020304" pitchFamily="18" charset="0"/>
              </a:rPr>
              <a:t>.</a:t>
            </a:r>
          </a:p>
        </p:txBody>
      </p:sp>
      <p:sp>
        <p:nvSpPr>
          <p:cNvPr id="29" name="TextBox 28">
            <a:extLst>
              <a:ext uri="{FF2B5EF4-FFF2-40B4-BE49-F238E27FC236}">
                <a16:creationId xmlns:a16="http://schemas.microsoft.com/office/drawing/2014/main" id="{096B8446-1FD9-43C0-9986-0AB3E643FDA2}"/>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51</a:t>
            </a:r>
          </a:p>
        </p:txBody>
      </p:sp>
    </p:spTree>
    <p:extLst>
      <p:ext uri="{BB962C8B-B14F-4D97-AF65-F5344CB8AC3E}">
        <p14:creationId xmlns:p14="http://schemas.microsoft.com/office/powerpoint/2010/main" val="404548894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2" name="Rectangle 2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Rectangle 2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6" name="TextBox 15">
            <a:extLst>
              <a:ext uri="{FF2B5EF4-FFF2-40B4-BE49-F238E27FC236}">
                <a16:creationId xmlns:a16="http://schemas.microsoft.com/office/drawing/2014/main" id="{7FE5215C-81BB-4B4C-B0C0-C162B8DC1A7E}"/>
              </a:ext>
            </a:extLst>
          </p:cNvPr>
          <p:cNvSpPr txBox="1"/>
          <p:nvPr/>
        </p:nvSpPr>
        <p:spPr>
          <a:xfrm>
            <a:off x="6529776" y="2025056"/>
            <a:ext cx="4593836" cy="2804771"/>
          </a:xfrm>
          <a:prstGeom prst="rect">
            <a:avLst/>
          </a:prstGeom>
        </p:spPr>
        <p:txBody>
          <a:bodyPr vert="horz" lIns="91440" tIns="45720" rIns="91440" bIns="45720" rtlCol="0" anchor="b">
            <a:normAutofit/>
          </a:bodyPr>
          <a:lstStyle/>
          <a:p>
            <a:pPr marL="0" marR="0" algn="r" defTabSz="457200">
              <a:spcBef>
                <a:spcPct val="0"/>
              </a:spcBef>
              <a:spcAft>
                <a:spcPts val="600"/>
              </a:spcAft>
            </a:pPr>
            <a:r>
              <a:rPr lang="en-US" sz="5400" b="1" kern="1200" spc="-50" dirty="0">
                <a:solidFill>
                  <a:srgbClr val="EBEBEB"/>
                </a:solidFill>
                <a:effectLst/>
                <a:latin typeface="Times New Roman" panose="02020603050405020304" pitchFamily="18" charset="0"/>
                <a:ea typeface="+mj-ea"/>
                <a:cs typeface="Times New Roman" panose="02020603050405020304" pitchFamily="18" charset="0"/>
              </a:rPr>
              <a:t>CHƯƠNG </a:t>
            </a:r>
            <a:r>
              <a:rPr lang="en-US" sz="5400" b="1" spc="-50" dirty="0">
                <a:solidFill>
                  <a:srgbClr val="EBEBEB"/>
                </a:solidFill>
                <a:latin typeface="Times New Roman" panose="02020603050405020304" pitchFamily="18" charset="0"/>
                <a:ea typeface="+mj-ea"/>
                <a:cs typeface="Times New Roman" panose="02020603050405020304" pitchFamily="18" charset="0"/>
              </a:rPr>
              <a:t>1</a:t>
            </a:r>
            <a:r>
              <a:rPr lang="en-US" sz="5400" b="1" kern="1200" spc="-50" dirty="0">
                <a:solidFill>
                  <a:srgbClr val="EBEBEB"/>
                </a:solidFill>
                <a:effectLst/>
                <a:latin typeface="Times New Roman" panose="02020603050405020304" pitchFamily="18" charset="0"/>
                <a:ea typeface="+mj-ea"/>
                <a:cs typeface="Times New Roman" panose="02020603050405020304" pitchFamily="18" charset="0"/>
              </a:rPr>
              <a:t> </a:t>
            </a:r>
          </a:p>
          <a:p>
            <a:pPr marL="0" marR="0" algn="r" defTabSz="457200">
              <a:spcBef>
                <a:spcPct val="0"/>
              </a:spcBef>
              <a:spcAft>
                <a:spcPts val="600"/>
              </a:spcAft>
            </a:pPr>
            <a:r>
              <a:rPr lang="en-US" sz="5400" kern="1200" spc="-50" dirty="0">
                <a:solidFill>
                  <a:srgbClr val="EBEBEB"/>
                </a:solidFill>
                <a:effectLst/>
                <a:latin typeface="Times New Roman" panose="02020603050405020304" pitchFamily="18" charset="0"/>
                <a:ea typeface="+mj-ea"/>
                <a:cs typeface="Times New Roman" panose="02020603050405020304" pitchFamily="18" charset="0"/>
              </a:rPr>
              <a:t>TỔNG QUAN TÀI LIỆU</a:t>
            </a:r>
          </a:p>
        </p:txBody>
      </p:sp>
      <p:sp>
        <p:nvSpPr>
          <p:cNvPr id="29" name="Rectangle 28">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descr="Logo&#10;&#10;Description automatically generated">
            <a:extLst>
              <a:ext uri="{FF2B5EF4-FFF2-40B4-BE49-F238E27FC236}">
                <a16:creationId xmlns:a16="http://schemas.microsoft.com/office/drawing/2014/main" id="{DFF48903-A342-497F-AD88-F8830D31A2F9}"/>
              </a:ext>
            </a:extLst>
          </p:cNvPr>
          <p:cNvPicPr/>
          <p:nvPr/>
        </p:nvPicPr>
        <p:blipFill rotWithShape="1">
          <a:blip r:embed="rId3" cstate="print">
            <a:extLst>
              <a:ext uri="{28A0092B-C50C-407E-A947-70E740481C1C}">
                <a14:useLocalDpi xmlns:a14="http://schemas.microsoft.com/office/drawing/2010/main" val="0"/>
              </a:ext>
            </a:extLst>
          </a:blip>
          <a:srcRect t="17559" r="2" b="22101"/>
          <a:stretch/>
        </p:blipFill>
        <p:spPr bwMode="auto">
          <a:xfrm>
            <a:off x="1109764" y="2025056"/>
            <a:ext cx="4986236" cy="2804771"/>
          </a:xfrm>
          <a:prstGeom prst="roundRect">
            <a:avLst>
              <a:gd name="adj" fmla="val 1858"/>
            </a:avLst>
          </a:prstGeom>
          <a:noFill/>
          <a:effectLst>
            <a:outerShdw blurRad="50800" dist="50800" dir="5400000" algn="tl" rotWithShape="0">
              <a:srgbClr val="000000">
                <a:alpha val="43000"/>
              </a:srgbClr>
            </a:outerShdw>
          </a:effectLst>
        </p:spPr>
      </p:pic>
      <p:sp>
        <p:nvSpPr>
          <p:cNvPr id="10" name="TextBox 9">
            <a:extLst>
              <a:ext uri="{FF2B5EF4-FFF2-40B4-BE49-F238E27FC236}">
                <a16:creationId xmlns:a16="http://schemas.microsoft.com/office/drawing/2014/main" id="{50A7E1B9-F725-4DB8-A943-86769A638259}"/>
              </a:ext>
            </a:extLst>
          </p:cNvPr>
          <p:cNvSpPr txBox="1"/>
          <p:nvPr/>
        </p:nvSpPr>
        <p:spPr>
          <a:xfrm>
            <a:off x="0" y="6396335"/>
            <a:ext cx="12192000" cy="461665"/>
          </a:xfrm>
          <a:prstGeom prst="rect">
            <a:avLst/>
          </a:prstGeom>
          <a:noFill/>
        </p:spPr>
        <p:txBody>
          <a:bodyPr wrap="square" rtlCol="0">
            <a:spAutoFit/>
          </a:bodyPr>
          <a:lstStyle/>
          <a:p>
            <a:pPr algn="r"/>
            <a:r>
              <a:rPr lang="en-US" sz="2400" dirty="0">
                <a:solidFill>
                  <a:schemeClr val="bg1"/>
                </a:solidFill>
                <a:latin typeface="Times New Roman" panose="02020603050405020304" pitchFamily="18" charset="0"/>
                <a:cs typeface="Times New Roman" panose="02020603050405020304" pitchFamily="18" charset="0"/>
              </a:rPr>
              <a:t> Trang 5</a:t>
            </a:r>
          </a:p>
        </p:txBody>
      </p:sp>
    </p:spTree>
    <p:extLst>
      <p:ext uri="{BB962C8B-B14F-4D97-AF65-F5344CB8AC3E}">
        <p14:creationId xmlns:p14="http://schemas.microsoft.com/office/powerpoint/2010/main" val="3244256318"/>
      </p:ext>
    </p:extLst>
  </p:cSld>
  <p:clrMapOvr>
    <a:overrideClrMapping bg1="dk1" tx1="lt1" bg2="dk2" tx2="lt2" accent1="accent1" accent2="accent2" accent3="accent3" accent4="accent4" accent5="accent5" accent6="accent6" hlink="hlink" folHlink="folHlink"/>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9BE86C-0CC3-4076-8351-34AC950B77C1}"/>
              </a:ext>
            </a:extLst>
          </p:cNvPr>
          <p:cNvPicPr/>
          <p:nvPr/>
        </p:nvPicPr>
        <p:blipFill>
          <a:blip r:embed="rId2" cstate="print">
            <a:extLst>
              <a:ext uri="{28A0092B-C50C-407E-A947-70E740481C1C}">
                <a14:useLocalDpi xmlns:a14="http://schemas.microsoft.com/office/drawing/2010/main" val="0"/>
              </a:ext>
            </a:extLst>
          </a:blip>
          <a:srcRect t="14444" b="15778"/>
          <a:stretch>
            <a:fillRect/>
          </a:stretch>
        </p:blipFill>
        <p:spPr bwMode="auto">
          <a:xfrm>
            <a:off x="8534400" y="4466590"/>
            <a:ext cx="3657600" cy="2391410"/>
          </a:xfrm>
          <a:prstGeom prst="rect">
            <a:avLst/>
          </a:prstGeom>
          <a:noFill/>
          <a:ln>
            <a:noFill/>
          </a:ln>
        </p:spPr>
      </p:pic>
      <p:sp>
        <p:nvSpPr>
          <p:cNvPr id="13" name="TextBox 12">
            <a:extLst>
              <a:ext uri="{FF2B5EF4-FFF2-40B4-BE49-F238E27FC236}">
                <a16:creationId xmlns:a16="http://schemas.microsoft.com/office/drawing/2014/main" id="{239F5F28-408F-4017-B5D8-E0F0610CB172}"/>
              </a:ext>
            </a:extLst>
          </p:cNvPr>
          <p:cNvSpPr txBox="1"/>
          <p:nvPr/>
        </p:nvSpPr>
        <p:spPr>
          <a:xfrm>
            <a:off x="557412" y="811887"/>
            <a:ext cx="11077176" cy="3901196"/>
          </a:xfrm>
          <a:prstGeom prst="rect">
            <a:avLst/>
          </a:prstGeom>
          <a:noFill/>
        </p:spPr>
        <p:txBody>
          <a:bodyPr wrap="square">
            <a:spAutoFit/>
          </a:bodyPr>
          <a:lstStyle/>
          <a:p>
            <a:pPr marL="0" marR="0" indent="457200" algn="just">
              <a:lnSpc>
                <a:spcPct val="150000"/>
              </a:lnSpc>
              <a:spcBef>
                <a:spcPts val="0"/>
              </a:spcBef>
              <a:spcAft>
                <a:spcPts val="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ME!,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Trò</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chuyện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một-một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Whatsapp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Viber,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Zalo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v.v. Ở ME!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tất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nhập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OTP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trò</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chuyện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đọc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danh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bạ</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hiển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trạng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ánh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dấu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đúp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nhắn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đọc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dùng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nhắn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đọc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ẩn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chặn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chia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sẻ</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nền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BA8C8F9F-BDFB-432D-8FD6-89BE66B518CB}"/>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6</a:t>
            </a:r>
          </a:p>
        </p:txBody>
      </p:sp>
    </p:spTree>
    <p:extLst>
      <p:ext uri="{BB962C8B-B14F-4D97-AF65-F5344CB8AC3E}">
        <p14:creationId xmlns:p14="http://schemas.microsoft.com/office/powerpoint/2010/main" val="15888361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9BE86C-0CC3-4076-8351-34AC950B77C1}"/>
              </a:ext>
            </a:extLst>
          </p:cNvPr>
          <p:cNvPicPr/>
          <p:nvPr/>
        </p:nvPicPr>
        <p:blipFill>
          <a:blip r:embed="rId2" cstate="print">
            <a:extLst>
              <a:ext uri="{28A0092B-C50C-407E-A947-70E740481C1C}">
                <a14:useLocalDpi xmlns:a14="http://schemas.microsoft.com/office/drawing/2010/main" val="0"/>
              </a:ext>
            </a:extLst>
          </a:blip>
          <a:srcRect t="14444" b="15778"/>
          <a:stretch>
            <a:fillRect/>
          </a:stretch>
        </p:blipFill>
        <p:spPr bwMode="auto">
          <a:xfrm>
            <a:off x="8534400" y="4466590"/>
            <a:ext cx="3657600" cy="2391410"/>
          </a:xfrm>
          <a:prstGeom prst="rect">
            <a:avLst/>
          </a:prstGeom>
          <a:noFill/>
          <a:ln>
            <a:noFill/>
          </a:ln>
        </p:spPr>
      </p:pic>
      <p:sp>
        <p:nvSpPr>
          <p:cNvPr id="4" name="TextBox 3">
            <a:extLst>
              <a:ext uri="{FF2B5EF4-FFF2-40B4-BE49-F238E27FC236}">
                <a16:creationId xmlns:a16="http://schemas.microsoft.com/office/drawing/2014/main" id="{C713B47E-DC2A-488D-8534-4CBA451A80B7}"/>
              </a:ext>
            </a:extLst>
          </p:cNvPr>
          <p:cNvSpPr txBox="1"/>
          <p:nvPr/>
        </p:nvSpPr>
        <p:spPr>
          <a:xfrm>
            <a:off x="448235" y="1015557"/>
            <a:ext cx="11295529" cy="3254865"/>
          </a:xfrm>
          <a:prstGeom prst="rect">
            <a:avLst/>
          </a:prstGeom>
          <a:noFill/>
        </p:spPr>
        <p:txBody>
          <a:bodyPr wrap="square">
            <a:spAutoFit/>
          </a:bodyPr>
          <a:lstStyle/>
          <a:p>
            <a:pPr marL="0" marR="0" indent="457200" algn="just">
              <a:lnSpc>
                <a:spcPct val="150000"/>
              </a:lnSpc>
              <a:spcBef>
                <a:spcPts val="0"/>
              </a:spcBef>
              <a:spcAft>
                <a:spcPts val="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Quan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End-to-End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cuộc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trò</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chuyện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đọc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chúng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tôi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ai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kể</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xem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nhạy</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cảm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cũng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93C4341-7E55-4E5E-BBFA-D60DAA0391C6}"/>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7</a:t>
            </a:r>
          </a:p>
        </p:txBody>
      </p:sp>
    </p:spTree>
    <p:extLst>
      <p:ext uri="{BB962C8B-B14F-4D97-AF65-F5344CB8AC3E}">
        <p14:creationId xmlns:p14="http://schemas.microsoft.com/office/powerpoint/2010/main" val="381046514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9BE86C-0CC3-4076-8351-34AC950B77C1}"/>
              </a:ext>
            </a:extLst>
          </p:cNvPr>
          <p:cNvPicPr/>
          <p:nvPr/>
        </p:nvPicPr>
        <p:blipFill>
          <a:blip r:embed="rId2" cstate="print">
            <a:extLst>
              <a:ext uri="{28A0092B-C50C-407E-A947-70E740481C1C}">
                <a14:useLocalDpi xmlns:a14="http://schemas.microsoft.com/office/drawing/2010/main" val="0"/>
              </a:ext>
            </a:extLst>
          </a:blip>
          <a:srcRect t="14444" b="15778"/>
          <a:stretch>
            <a:fillRect/>
          </a:stretch>
        </p:blipFill>
        <p:spPr bwMode="auto">
          <a:xfrm>
            <a:off x="8534400" y="4466590"/>
            <a:ext cx="3657600" cy="2391410"/>
          </a:xfrm>
          <a:prstGeom prst="rect">
            <a:avLst/>
          </a:prstGeom>
          <a:noFill/>
          <a:ln>
            <a:noFill/>
          </a:ln>
        </p:spPr>
      </p:pic>
      <p:sp>
        <p:nvSpPr>
          <p:cNvPr id="4" name="TextBox 3">
            <a:extLst>
              <a:ext uri="{FF2B5EF4-FFF2-40B4-BE49-F238E27FC236}">
                <a16:creationId xmlns:a16="http://schemas.microsoft.com/office/drawing/2014/main" id="{C713B47E-DC2A-488D-8534-4CBA451A80B7}"/>
              </a:ext>
            </a:extLst>
          </p:cNvPr>
          <p:cNvSpPr txBox="1"/>
          <p:nvPr/>
        </p:nvSpPr>
        <p:spPr>
          <a:xfrm>
            <a:off x="448235" y="881087"/>
            <a:ext cx="11295529" cy="3254865"/>
          </a:xfrm>
          <a:prstGeom prst="rect">
            <a:avLst/>
          </a:prstGeom>
          <a:noFill/>
        </p:spPr>
        <p:txBody>
          <a:bodyPr wrap="square">
            <a:spAutoFit/>
          </a:bodyPr>
          <a:lstStyle/>
          <a:p>
            <a:pPr marL="0" marR="0" indent="228600" algn="just">
              <a:lnSpc>
                <a:spcPct val="150000"/>
              </a:lnSpc>
              <a:spcBef>
                <a:spcPts val="0"/>
              </a:spcBef>
              <a:spcAft>
                <a:spcPts val="0"/>
              </a:spcAft>
            </a:pP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đích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mong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muốn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hiểu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rõ</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nền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tảng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Flutter,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ngôn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ngữ</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Dart,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nối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sở</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Firebase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trang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Firebase,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nhằm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đích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thừa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hữu</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ích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đang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phổ</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bao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nhắn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phòng</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chat,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gọi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điện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thoại</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chia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sẻ</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file,…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7A10515B-810A-4706-BFAC-59EB4B745D7F}"/>
              </a:ext>
            </a:extLst>
          </p:cNvPr>
          <p:cNvSpPr txBox="1"/>
          <p:nvPr/>
        </p:nvSpPr>
        <p:spPr>
          <a:xfrm>
            <a:off x="0" y="6396335"/>
            <a:ext cx="12192000" cy="461665"/>
          </a:xfrm>
          <a:prstGeom prst="rect">
            <a:avLst/>
          </a:prstGeom>
          <a:noFill/>
        </p:spPr>
        <p:txBody>
          <a:bodyPr wrap="square" rtlCol="0">
            <a:spAutoFit/>
          </a:bodyPr>
          <a:lstStyle/>
          <a:p>
            <a:pPr algn="r"/>
            <a:r>
              <a:rPr lang="en-US" sz="2400" dirty="0">
                <a:latin typeface="Times New Roman" panose="02020603050405020304" pitchFamily="18" charset="0"/>
                <a:cs typeface="Times New Roman" panose="02020603050405020304" pitchFamily="18" charset="0"/>
              </a:rPr>
              <a:t> Trang 8</a:t>
            </a:r>
          </a:p>
        </p:txBody>
      </p:sp>
    </p:spTree>
    <p:extLst>
      <p:ext uri="{BB962C8B-B14F-4D97-AF65-F5344CB8AC3E}">
        <p14:creationId xmlns:p14="http://schemas.microsoft.com/office/powerpoint/2010/main" val="1476896372"/>
      </p:ext>
    </p:extLst>
  </p:cSld>
  <p:clrMapOvr>
    <a:masterClrMapping/>
  </p:clrMapOvr>
  <p:transition spd="slow">
    <p:wipe/>
  </p:transition>
</p:sld>
</file>

<file path=ppt/theme/_rels/theme10.xml.rels><?xml version="1.0" encoding="UTF-8" standalone="yes"?>
<Relationships xmlns="http://schemas.openxmlformats.org/package/2006/relationships"><Relationship Id="rId1" Type="http://schemas.openxmlformats.org/officeDocument/2006/relationships/image" Target="../media/image6.jpeg"/></Relationships>
</file>

<file path=ppt/theme/_rels/them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6.jpeg"/></Relationships>
</file>

<file path=ppt/theme/_rels/theme7.xml.rels><?xml version="1.0" encoding="UTF-8" standalone="yes"?>
<Relationships xmlns="http://schemas.openxmlformats.org/package/2006/relationships"><Relationship Id="rId1" Type="http://schemas.openxmlformats.org/officeDocument/2006/relationships/image" Target="../media/image10.jpeg"/></Relationships>
</file>

<file path=ppt/theme/_rels/theme8.xml.rels><?xml version="1.0" encoding="UTF-8" standalone="yes"?>
<Relationships xmlns="http://schemas.openxmlformats.org/package/2006/relationships"><Relationship Id="rId1" Type="http://schemas.openxmlformats.org/officeDocument/2006/relationships/image" Target="../media/image6.jpeg"/></Relationships>
</file>

<file path=ppt/theme/_rels/theme9.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Marketing Plan PowerPoint Template by SlideWin">
  <a:themeElements>
    <a:clrScheme name="SlideWin Smart App">
      <a:dk1>
        <a:sysClr val="windowText" lastClr="000000"/>
      </a:dk1>
      <a:lt1>
        <a:sysClr val="window" lastClr="FFFFFF"/>
      </a:lt1>
      <a:dk2>
        <a:srgbClr val="011949"/>
      </a:dk2>
      <a:lt2>
        <a:srgbClr val="FFFFFF"/>
      </a:lt2>
      <a:accent1>
        <a:srgbClr val="1D52BB"/>
      </a:accent1>
      <a:accent2>
        <a:srgbClr val="E66AC5"/>
      </a:accent2>
      <a:accent3>
        <a:srgbClr val="00B0F0"/>
      </a:accent3>
      <a:accent4>
        <a:srgbClr val="1D52BB"/>
      </a:accent4>
      <a:accent5>
        <a:srgbClr val="E66AC5"/>
      </a:accent5>
      <a:accent6>
        <a:srgbClr val="00B0F0"/>
      </a:accent6>
      <a:hlink>
        <a:srgbClr val="00B0F0"/>
      </a:hlink>
      <a:folHlink>
        <a:srgbClr val="954F72"/>
      </a:folHlink>
    </a:clrScheme>
    <a:fontScheme name="SlideWin Smart App">
      <a:majorFont>
        <a:latin typeface="Staatliches"/>
        <a:ea typeface=""/>
        <a:cs typeface=""/>
      </a:majorFont>
      <a:minorFont>
        <a:latin typeface="Quicks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91440" tIns="45720" rIns="91440" bIns="45720" rtlCol="0">
        <a:spAutoFit/>
      </a:bodyPr>
      <a:lstStyle>
        <a:defPPr>
          <a:lnSpc>
            <a:spcPct val="130000"/>
          </a:lnSpc>
          <a:defRPr sz="1200"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sp">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Retrospec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rganic">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5.xml><?xml version="1.0" encoding="utf-8"?>
<a:theme xmlns:a="http://schemas.openxmlformats.org/drawingml/2006/main" name="Wood Typ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6.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7.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8.xml><?xml version="1.0" encoding="utf-8"?>
<a:theme xmlns:a="http://schemas.openxmlformats.org/drawingml/2006/main" name="1_Wood Typ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9.xml><?xml version="1.0" encoding="utf-8"?>
<a:theme xmlns:a="http://schemas.openxmlformats.org/drawingml/2006/main" name="2_Wood Typ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Wisp</Template>
  <TotalTime>2313</TotalTime>
  <Words>2540</Words>
  <Application>Microsoft Office PowerPoint</Application>
  <PresentationFormat>Widescreen</PresentationFormat>
  <Paragraphs>262</Paragraphs>
  <Slides>52</Slides>
  <Notes>0</Notes>
  <HiddenSlides>0</HiddenSlides>
  <MMClips>0</MMClips>
  <ScaleCrop>false</ScaleCrop>
  <HeadingPairs>
    <vt:vector size="6" baseType="variant">
      <vt:variant>
        <vt:lpstr>Fonts Used</vt:lpstr>
      </vt:variant>
      <vt:variant>
        <vt:i4>18</vt:i4>
      </vt:variant>
      <vt:variant>
        <vt:lpstr>Theme</vt:lpstr>
      </vt:variant>
      <vt:variant>
        <vt:i4>10</vt:i4>
      </vt:variant>
      <vt:variant>
        <vt:lpstr>Slide Titles</vt:lpstr>
      </vt:variant>
      <vt:variant>
        <vt:i4>52</vt:i4>
      </vt:variant>
    </vt:vector>
  </HeadingPairs>
  <TitlesOfParts>
    <vt:vector size="80" baseType="lpstr">
      <vt:lpstr>Sitka Banner</vt:lpstr>
      <vt:lpstr>Symbol</vt:lpstr>
      <vt:lpstr>Century Gothic</vt:lpstr>
      <vt:lpstr>Wingdings 2</vt:lpstr>
      <vt:lpstr>Times New Roman</vt:lpstr>
      <vt:lpstr>Tahoma</vt:lpstr>
      <vt:lpstr>Calibri Light</vt:lpstr>
      <vt:lpstr>Staatliches</vt:lpstr>
      <vt:lpstr>Quicksand</vt:lpstr>
      <vt:lpstr>Arial</vt:lpstr>
      <vt:lpstr>Sitka Small</vt:lpstr>
      <vt:lpstr>Wingdings 3</vt:lpstr>
      <vt:lpstr>Calibri</vt:lpstr>
      <vt:lpstr>Gill Sans MT</vt:lpstr>
      <vt:lpstr>Rockwell</vt:lpstr>
      <vt:lpstr>Garamond</vt:lpstr>
      <vt:lpstr>Rockwell Condensed</vt:lpstr>
      <vt:lpstr>Wingdings</vt:lpstr>
      <vt:lpstr>Marketing Plan PowerPoint Template by SlideWin</vt:lpstr>
      <vt:lpstr>Wisp</vt:lpstr>
      <vt:lpstr>Retrospect</vt:lpstr>
      <vt:lpstr>Organic</vt:lpstr>
      <vt:lpstr>Wood Type</vt:lpstr>
      <vt:lpstr>Dividend</vt:lpstr>
      <vt:lpstr>Ion Boardroom</vt:lpstr>
      <vt:lpstr>1_Wood Type</vt:lpstr>
      <vt:lpstr>2_Wood Type</vt:lpstr>
      <vt:lpstr>3_Wood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SlideWin</dc:creator>
  <cp:lastModifiedBy>tran huy</cp:lastModifiedBy>
  <cp:revision>271</cp:revision>
  <dcterms:created xsi:type="dcterms:W3CDTF">2020-09-01T07:26:46Z</dcterms:created>
  <dcterms:modified xsi:type="dcterms:W3CDTF">2022-07-03T04:52:43Z</dcterms:modified>
</cp:coreProperties>
</file>